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DFF"/>
          </a:solidFill>
        </a:fill>
      </a:tcStyle>
    </a:wholeTbl>
    <a:band2H>
      <a:tcTxStyle/>
      <a:tcStyle>
        <a:tcBdr/>
        <a:fill>
          <a:solidFill>
            <a:srgbClr val="E6E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BDF"/>
          </a:solidFill>
        </a:fill>
      </a:tcStyle>
    </a:wholeTbl>
    <a:band2H>
      <a:tcTxStyle/>
      <a:tcStyle>
        <a:tcBdr/>
        <a:fill>
          <a:solidFill>
            <a:srgbClr val="EBE7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E3FB"/>
          </a:solidFill>
        </a:fill>
      </a:tcStyle>
    </a:wholeTbl>
    <a:band2H>
      <a:tcTxStyle/>
      <a:tcStyle>
        <a:tcBdr/>
        <a:fill>
          <a:solidFill>
            <a:srgbClr val="E7F2F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46"/>
  </p:normalViewPr>
  <p:slideViewPr>
    <p:cSldViewPr snapToGrid="0">
      <p:cViewPr varScale="1">
        <p:scale>
          <a:sx n="132" d="100"/>
          <a:sy n="132" d="100"/>
        </p:scale>
        <p:origin x="4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86" name="Shape 586"/>
          <p:cNvSpPr>
            <a:spLocks noGrp="1" noRot="1" noChangeAspect="1"/>
          </p:cNvSpPr>
          <p:nvPr>
            <p:ph type="sldImg"/>
          </p:nvPr>
        </p:nvSpPr>
        <p:spPr>
          <a:xfrm>
            <a:off x="1143000" y="685800"/>
            <a:ext cx="4572000" cy="3429000"/>
          </a:xfrm>
          <a:prstGeom prst="rect">
            <a:avLst/>
          </a:prstGeom>
        </p:spPr>
        <p:txBody>
          <a:bodyPr/>
          <a:lstStyle/>
          <a:p>
            <a:endParaRPr/>
          </a:p>
        </p:txBody>
      </p:sp>
      <p:sp>
        <p:nvSpPr>
          <p:cNvPr id="587" name="Shape 58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 name="Shape 1052"/>
          <p:cNvSpPr>
            <a:spLocks noGrp="1" noRot="1" noChangeAspect="1"/>
          </p:cNvSpPr>
          <p:nvPr>
            <p:ph type="sldImg"/>
          </p:nvPr>
        </p:nvSpPr>
        <p:spPr>
          <a:xfrm>
            <a:off x="381000" y="685800"/>
            <a:ext cx="6096000" cy="3429000"/>
          </a:xfrm>
          <a:prstGeom prst="rect">
            <a:avLst/>
          </a:prstGeom>
        </p:spPr>
        <p:txBody>
          <a:bodyPr/>
          <a:lstStyle/>
          <a:p>
            <a:endParaRPr/>
          </a:p>
        </p:txBody>
      </p:sp>
      <p:sp>
        <p:nvSpPr>
          <p:cNvPr id="1053" name="Shape 1053"/>
          <p:cNvSpPr>
            <a:spLocks noGrp="1"/>
          </p:cNvSpPr>
          <p:nvPr>
            <p:ph type="body" sz="quarter" idx="1"/>
          </p:nvPr>
        </p:nvSpPr>
        <p:spPr>
          <a:prstGeom prst="rect">
            <a:avLst/>
          </a:prstGeom>
        </p:spPr>
        <p:txBody>
          <a:bodyPr/>
          <a:lstStyle>
            <a:lvl1pPr>
              <a:defRPr sz="1100"/>
            </a:lvl1pPr>
          </a:lstStyle>
          <a:p>
            <a:r>
              <a:t>True Positive Rate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 name="Shape 1097"/>
          <p:cNvSpPr>
            <a:spLocks noGrp="1" noRot="1" noChangeAspect="1"/>
          </p:cNvSpPr>
          <p:nvPr>
            <p:ph type="sldImg"/>
          </p:nvPr>
        </p:nvSpPr>
        <p:spPr>
          <a:prstGeom prst="rect">
            <a:avLst/>
          </a:prstGeom>
        </p:spPr>
        <p:txBody>
          <a:bodyPr/>
          <a:lstStyle/>
          <a:p>
            <a:endParaRPr/>
          </a:p>
        </p:txBody>
      </p:sp>
      <p:sp>
        <p:nvSpPr>
          <p:cNvPr id="1098" name="Shape 1098"/>
          <p:cNvSpPr>
            <a:spLocks noGrp="1"/>
          </p:cNvSpPr>
          <p:nvPr>
            <p:ph type="body" sz="quarter" idx="1"/>
          </p:nvPr>
        </p:nvSpPr>
        <p:spPr>
          <a:prstGeom prst="rect">
            <a:avLst/>
          </a:prstGeom>
        </p:spPr>
        <p:txBody>
          <a:bodyPr/>
          <a:lstStyle>
            <a:lvl1pPr>
              <a:defRPr sz="1100"/>
            </a:lvl1pPr>
          </a:lstStyle>
          <a:p>
            <a:r>
              <a:t>True Positive Rate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 name="Shape 1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142" name="Shape 1142"/>
          <p:cNvSpPr>
            <a:spLocks noGrp="1"/>
          </p:cNvSpPr>
          <p:nvPr>
            <p:ph type="body" sz="quarter" idx="1"/>
          </p:nvPr>
        </p:nvSpPr>
        <p:spPr>
          <a:prstGeom prst="rect">
            <a:avLst/>
          </a:prstGeom>
        </p:spPr>
        <p:txBody>
          <a:bodyPr/>
          <a:lstStyle>
            <a:lvl1pPr>
              <a:defRPr sz="1100"/>
            </a:lvl1pPr>
          </a:lstStyle>
          <a:p>
            <a:r>
              <a:t>True Positive Rate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Shape 1186"/>
          <p:cNvSpPr>
            <a:spLocks noGrp="1" noRot="1" noChangeAspect="1"/>
          </p:cNvSpPr>
          <p:nvPr>
            <p:ph type="sldImg"/>
          </p:nvPr>
        </p:nvSpPr>
        <p:spPr>
          <a:prstGeom prst="rect">
            <a:avLst/>
          </a:prstGeom>
        </p:spPr>
        <p:txBody>
          <a:bodyPr/>
          <a:lstStyle/>
          <a:p>
            <a:endParaRPr/>
          </a:p>
        </p:txBody>
      </p:sp>
      <p:sp>
        <p:nvSpPr>
          <p:cNvPr id="1187" name="Shape 1187"/>
          <p:cNvSpPr>
            <a:spLocks noGrp="1"/>
          </p:cNvSpPr>
          <p:nvPr>
            <p:ph type="body" sz="quarter" idx="1"/>
          </p:nvPr>
        </p:nvSpPr>
        <p:spPr>
          <a:prstGeom prst="rect">
            <a:avLst/>
          </a:prstGeom>
        </p:spPr>
        <p:txBody>
          <a:bodyPr/>
          <a:lstStyle>
            <a:lvl1pPr>
              <a:defRPr sz="1100"/>
            </a:lvl1pPr>
          </a:lstStyle>
          <a:p>
            <a:r>
              <a:t>True Positive Rate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00025" y="1371600"/>
            <a:ext cx="5670301" cy="1478100"/>
          </a:xfrm>
          <a:prstGeom prst="rect">
            <a:avLst/>
          </a:prstGeom>
        </p:spPr>
        <p:txBody>
          <a:bodyPr/>
          <a:lstStyle>
            <a:lvl1pPr>
              <a:defRPr sz="5200"/>
            </a:lvl1pPr>
          </a:lstStyle>
          <a:p>
            <a:r>
              <a:t>Title Text</a:t>
            </a:r>
          </a:p>
        </p:txBody>
      </p:sp>
      <p:sp>
        <p:nvSpPr>
          <p:cNvPr id="12" name="Body Level One…"/>
          <p:cNvSpPr txBox="1">
            <a:spLocks noGrp="1"/>
          </p:cNvSpPr>
          <p:nvPr>
            <p:ph type="body" sz="quarter" idx="1"/>
          </p:nvPr>
        </p:nvSpPr>
        <p:spPr>
          <a:xfrm>
            <a:off x="600025" y="3080149"/>
            <a:ext cx="5612701" cy="1160401"/>
          </a:xfrm>
          <a:prstGeom prst="rect">
            <a:avLst/>
          </a:prstGeom>
        </p:spPr>
        <p:txBody>
          <a:bodyPr>
            <a:normAutofit/>
          </a:bodyPr>
          <a:lstStyle>
            <a:lvl1pPr marL="342900" indent="-228600">
              <a:buClrTx/>
              <a:buSzTx/>
              <a:buFontTx/>
              <a:buNone/>
              <a:defRPr sz="2800" b="0">
                <a:solidFill>
                  <a:srgbClr val="2D8FE2"/>
                </a:solidFill>
              </a:defRPr>
            </a:lvl1pPr>
            <a:lvl2pPr marL="342900" indent="247650">
              <a:buClrTx/>
              <a:buSzTx/>
              <a:buFontTx/>
              <a:buNone/>
              <a:defRPr sz="2800" b="0">
                <a:solidFill>
                  <a:srgbClr val="2D8FE2"/>
                </a:solidFill>
              </a:defRPr>
            </a:lvl2pPr>
            <a:lvl3pPr marL="342900" indent="723900">
              <a:buClrTx/>
              <a:buSzTx/>
              <a:buFontTx/>
              <a:buNone/>
              <a:defRPr sz="2800" b="0">
                <a:solidFill>
                  <a:srgbClr val="2D8FE2"/>
                </a:solidFill>
              </a:defRPr>
            </a:lvl3pPr>
            <a:lvl4pPr marL="342900" indent="1181100">
              <a:buClrTx/>
              <a:buSzTx/>
              <a:buFontTx/>
              <a:buNone/>
              <a:defRPr sz="2800" b="0">
                <a:solidFill>
                  <a:srgbClr val="2D8FE2"/>
                </a:solidFill>
              </a:defRPr>
            </a:lvl4pPr>
            <a:lvl5pPr marL="342900" indent="1638300">
              <a:buClrTx/>
              <a:buSzTx/>
              <a:buFontTx/>
              <a:buNone/>
              <a:defRPr sz="2800" b="0">
                <a:solidFill>
                  <a:srgbClr val="2D8FE2"/>
                </a:solidFill>
              </a:defRPr>
            </a:lvl5pPr>
          </a:lstStyle>
          <a:p>
            <a:r>
              <a:t>Body Level One</a:t>
            </a:r>
          </a:p>
          <a:p>
            <a:pPr lvl="1"/>
            <a:r>
              <a:t>Body Level Two</a:t>
            </a:r>
          </a:p>
          <a:p>
            <a:pPr lvl="2"/>
            <a:r>
              <a:t>Body Level Three</a:t>
            </a:r>
          </a:p>
          <a:p>
            <a:pPr lvl="3"/>
            <a:r>
              <a:t>Body Level Four</a:t>
            </a:r>
          </a:p>
          <a:p>
            <a:pPr lvl="4"/>
            <a:r>
              <a:t>Body Level Five</a:t>
            </a:r>
          </a:p>
        </p:txBody>
      </p:sp>
      <p:sp>
        <p:nvSpPr>
          <p:cNvPr id="13" name="Google Shape;20;p3"/>
          <p:cNvSpPr/>
          <p:nvPr/>
        </p:nvSpPr>
        <p:spPr>
          <a:xfrm flipH="1">
            <a:off x="108" y="-2"/>
            <a:ext cx="77101" cy="5143501"/>
          </a:xfrm>
          <a:prstGeom prst="rect">
            <a:avLst/>
          </a:prstGeom>
          <a:solidFill>
            <a:srgbClr val="2D8FE2"/>
          </a:solidFill>
          <a:ln w="12700">
            <a:miter lim="400000"/>
          </a:ln>
        </p:spPr>
        <p:txBody>
          <a:bodyPr lIns="45719" rIns="45719" anchor="ctr"/>
          <a:lstStyle/>
          <a:p>
            <a:pPr algn="ctr">
              <a:defRPr>
                <a:solidFill>
                  <a:srgbClr val="FFFFFF"/>
                </a:solidFill>
              </a:defRPr>
            </a:pPr>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Black Bar text">
    <p:spTree>
      <p:nvGrpSpPr>
        <p:cNvPr id="1" name=""/>
        <p:cNvGrpSpPr/>
        <p:nvPr/>
      </p:nvGrpSpPr>
      <p:grpSpPr>
        <a:xfrm>
          <a:off x="0" y="0"/>
          <a:ext cx="0" cy="0"/>
          <a:chOff x="0" y="0"/>
          <a:chExt cx="0" cy="0"/>
        </a:xfrm>
      </p:grpSpPr>
      <p:sp>
        <p:nvSpPr>
          <p:cNvPr id="107" name="Google Shape;88;p12"/>
          <p:cNvSpPr/>
          <p:nvPr/>
        </p:nvSpPr>
        <p:spPr>
          <a:xfrm>
            <a:off x="0" y="-2"/>
            <a:ext cx="3543300" cy="5143501"/>
          </a:xfrm>
          <a:prstGeom prst="rect">
            <a:avLst/>
          </a:prstGeom>
          <a:solidFill>
            <a:srgbClr val="0A0A0C"/>
          </a:solidFill>
          <a:ln w="12700">
            <a:miter lim="400000"/>
          </a:ln>
        </p:spPr>
        <p:txBody>
          <a:bodyPr lIns="45719" rIns="45719" anchor="ctr"/>
          <a:lstStyle/>
          <a:p>
            <a:pPr algn="ctr">
              <a:defRPr>
                <a:solidFill>
                  <a:srgbClr val="FFFFFF"/>
                </a:solidFill>
              </a:defRPr>
            </a:pPr>
            <a:endParaRPr/>
          </a:p>
        </p:txBody>
      </p:sp>
      <p:sp>
        <p:nvSpPr>
          <p:cNvPr id="108" name="Body Level One…"/>
          <p:cNvSpPr txBox="1">
            <a:spLocks noGrp="1"/>
          </p:cNvSpPr>
          <p:nvPr>
            <p:ph type="body" idx="1"/>
          </p:nvPr>
        </p:nvSpPr>
        <p:spPr>
          <a:xfrm>
            <a:off x="3743325" y="740663"/>
            <a:ext cx="4929000" cy="4057801"/>
          </a:xfrm>
          <a:prstGeom prst="rect">
            <a:avLst/>
          </a:prstGeom>
        </p:spPr>
        <p:txBody>
          <a:bodyPr>
            <a:normAutofit/>
          </a:bodyPr>
          <a:lstStyle>
            <a:lvl1pPr>
              <a:buFont typeface="Arial"/>
            </a:lvl1pPr>
            <a:lvl2pPr>
              <a:buFont typeface="Arial"/>
            </a:lvl2pPr>
            <a:lvl3pPr>
              <a:buFont typeface="Arial"/>
            </a:lvl3pPr>
            <a:lvl4pPr>
              <a:buFont typeface="Arial"/>
            </a:lvl4pPr>
            <a:lvl5pPr>
              <a:buFont typeface="Arial"/>
            </a:lvl5pPr>
          </a:lstStyle>
          <a:p>
            <a:r>
              <a:t>Body Level One</a:t>
            </a:r>
          </a:p>
          <a:p>
            <a:pPr lvl="1"/>
            <a:r>
              <a:t>Body Level Two</a:t>
            </a:r>
          </a:p>
          <a:p>
            <a:pPr lvl="2"/>
            <a:r>
              <a:t>Body Level Three</a:t>
            </a:r>
          </a:p>
          <a:p>
            <a:pPr lvl="3"/>
            <a:r>
              <a:t>Body Level Four</a:t>
            </a:r>
          </a:p>
          <a:p>
            <a:pPr lvl="4"/>
            <a:r>
              <a:t>Body Level Five</a:t>
            </a:r>
          </a:p>
        </p:txBody>
      </p:sp>
      <p:sp>
        <p:nvSpPr>
          <p:cNvPr id="109" name="Title Text"/>
          <p:cNvSpPr txBox="1">
            <a:spLocks noGrp="1"/>
          </p:cNvSpPr>
          <p:nvPr>
            <p:ph type="title"/>
          </p:nvPr>
        </p:nvSpPr>
        <p:spPr>
          <a:xfrm>
            <a:off x="306619" y="765600"/>
            <a:ext cx="2851800" cy="955501"/>
          </a:xfrm>
          <a:prstGeom prst="rect">
            <a:avLst/>
          </a:prstGeom>
        </p:spPr>
        <p:txBody>
          <a:bodyPr anchor="t"/>
          <a:lstStyle>
            <a:lvl1pPr>
              <a:defRPr sz="2400"/>
            </a:lvl1pPr>
          </a:lstStyle>
          <a:p>
            <a:r>
              <a:t>Title Text</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White Bar Text">
    <p:spTree>
      <p:nvGrpSpPr>
        <p:cNvPr id="1" name=""/>
        <p:cNvGrpSpPr/>
        <p:nvPr/>
      </p:nvGrpSpPr>
      <p:grpSpPr>
        <a:xfrm>
          <a:off x="0" y="0"/>
          <a:ext cx="0" cy="0"/>
          <a:chOff x="0" y="0"/>
          <a:chExt cx="0" cy="0"/>
        </a:xfrm>
      </p:grpSpPr>
      <p:sp>
        <p:nvSpPr>
          <p:cNvPr id="117" name="Google Shape;96;p13"/>
          <p:cNvSpPr/>
          <p:nvPr/>
        </p:nvSpPr>
        <p:spPr>
          <a:xfrm>
            <a:off x="3543301" y="-2"/>
            <a:ext cx="5600701" cy="5143501"/>
          </a:xfrm>
          <a:prstGeom prst="rect">
            <a:avLst/>
          </a:prstGeom>
          <a:solidFill>
            <a:srgbClr val="2D8FE2"/>
          </a:solidFill>
          <a:ln w="12700">
            <a:miter lim="400000"/>
          </a:ln>
        </p:spPr>
        <p:txBody>
          <a:bodyPr lIns="45719" rIns="45719" anchor="ctr"/>
          <a:lstStyle/>
          <a:p>
            <a:pPr algn="ctr">
              <a:defRPr>
                <a:solidFill>
                  <a:srgbClr val="FFFFFF"/>
                </a:solidFill>
              </a:defRPr>
            </a:pPr>
            <a:endParaRPr/>
          </a:p>
        </p:txBody>
      </p:sp>
      <p:sp>
        <p:nvSpPr>
          <p:cNvPr id="118" name="Body Level One…"/>
          <p:cNvSpPr txBox="1">
            <a:spLocks noGrp="1"/>
          </p:cNvSpPr>
          <p:nvPr>
            <p:ph type="body" idx="1"/>
          </p:nvPr>
        </p:nvSpPr>
        <p:spPr>
          <a:xfrm>
            <a:off x="3743325" y="740663"/>
            <a:ext cx="4929000" cy="4057801"/>
          </a:xfrm>
          <a:prstGeom prst="rect">
            <a:avLst/>
          </a:prstGeom>
        </p:spPr>
        <p:txBody>
          <a:bodyPr>
            <a:normAutofit/>
          </a:bodyPr>
          <a:lstStyle>
            <a:lvl1pPr>
              <a:buFont typeface="Arial"/>
            </a:lvl1pPr>
            <a:lvl2pPr>
              <a:buFont typeface="Arial"/>
            </a:lvl2pPr>
            <a:lvl3pPr>
              <a:buFont typeface="Arial"/>
            </a:lvl3pPr>
            <a:lvl4pPr>
              <a:buFont typeface="Arial"/>
            </a:lvl4pPr>
            <a:lvl5pPr>
              <a:buFont typeface="Arial"/>
            </a:lvl5pPr>
          </a:lstStyle>
          <a:p>
            <a:r>
              <a:t>Body Level One</a:t>
            </a:r>
          </a:p>
          <a:p>
            <a:pPr lvl="1"/>
            <a:r>
              <a:t>Body Level Two</a:t>
            </a:r>
          </a:p>
          <a:p>
            <a:pPr lvl="2"/>
            <a:r>
              <a:t>Body Level Three</a:t>
            </a:r>
          </a:p>
          <a:p>
            <a:pPr lvl="3"/>
            <a:r>
              <a:t>Body Level Four</a:t>
            </a:r>
          </a:p>
          <a:p>
            <a:pPr lvl="4"/>
            <a:r>
              <a:t>Body Level Five</a:t>
            </a:r>
          </a:p>
        </p:txBody>
      </p:sp>
      <p:sp>
        <p:nvSpPr>
          <p:cNvPr id="119"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sp>
        <p:nvSpPr>
          <p:cNvPr id="1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White-Single Word">
    <p:spTree>
      <p:nvGrpSpPr>
        <p:cNvPr id="1" name=""/>
        <p:cNvGrpSpPr/>
        <p:nvPr/>
      </p:nvGrpSpPr>
      <p:grpSpPr>
        <a:xfrm>
          <a:off x="0" y="0"/>
          <a:ext cx="0" cy="0"/>
          <a:chOff x="0" y="0"/>
          <a:chExt cx="0" cy="0"/>
        </a:xfrm>
      </p:grpSpPr>
      <p:sp>
        <p:nvSpPr>
          <p:cNvPr id="127" name="Title Text"/>
          <p:cNvSpPr txBox="1">
            <a:spLocks noGrp="1"/>
          </p:cNvSpPr>
          <p:nvPr>
            <p:ph type="title"/>
          </p:nvPr>
        </p:nvSpPr>
        <p:spPr>
          <a:prstGeom prst="rect">
            <a:avLst/>
          </a:prstGeom>
        </p:spPr>
        <p:txBody>
          <a:bodyPr/>
          <a:lstStyle/>
          <a:p>
            <a:r>
              <a:t>Title Text</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Grey-Blank_1">
    <p:spTree>
      <p:nvGrpSpPr>
        <p:cNvPr id="1" name=""/>
        <p:cNvGrpSpPr/>
        <p:nvPr/>
      </p:nvGrpSpPr>
      <p:grpSpPr>
        <a:xfrm>
          <a:off x="0" y="0"/>
          <a:ext cx="0" cy="0"/>
          <a:chOff x="0" y="0"/>
          <a:chExt cx="0" cy="0"/>
        </a:xfrm>
      </p:grpSpPr>
      <p:sp>
        <p:nvSpPr>
          <p:cNvPr id="135" name="Google Shape;110;p15"/>
          <p:cNvSpPr/>
          <p:nvPr/>
        </p:nvSpPr>
        <p:spPr>
          <a:xfrm>
            <a:off x="-2" y="-2"/>
            <a:ext cx="9144001" cy="5143501"/>
          </a:xfrm>
          <a:prstGeom prst="rect">
            <a:avLst/>
          </a:prstGeom>
          <a:solidFill>
            <a:srgbClr val="53718F"/>
          </a:solidFill>
          <a:ln w="12700">
            <a:miter lim="400000"/>
          </a:ln>
        </p:spPr>
        <p:txBody>
          <a:bodyPr lIns="45719" rIns="45719" anchor="ctr"/>
          <a:lstStyle/>
          <a:p>
            <a:pPr algn="ctr">
              <a:defRPr>
                <a:solidFill>
                  <a:srgbClr val="FFFFFF"/>
                </a:solidFill>
              </a:defRPr>
            </a:pPr>
            <a:endParaRPr/>
          </a:p>
        </p:txBody>
      </p:sp>
      <p:sp>
        <p:nvSpPr>
          <p:cNvPr id="136" name="Title Text"/>
          <p:cNvSpPr txBox="1">
            <a:spLocks noGrp="1"/>
          </p:cNvSpPr>
          <p:nvPr>
            <p:ph type="title"/>
          </p:nvPr>
        </p:nvSpPr>
        <p:spPr>
          <a:prstGeom prst="rect">
            <a:avLst/>
          </a:prstGeom>
        </p:spPr>
        <p:txBody>
          <a:bodyPr/>
          <a:lstStyle/>
          <a:p>
            <a:r>
              <a:t>Title Text</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ue-Blank_1">
    <p:spTree>
      <p:nvGrpSpPr>
        <p:cNvPr id="1" name=""/>
        <p:cNvGrpSpPr/>
        <p:nvPr/>
      </p:nvGrpSpPr>
      <p:grpSpPr>
        <a:xfrm>
          <a:off x="0" y="0"/>
          <a:ext cx="0" cy="0"/>
          <a:chOff x="0" y="0"/>
          <a:chExt cx="0" cy="0"/>
        </a:xfrm>
      </p:grpSpPr>
      <p:sp>
        <p:nvSpPr>
          <p:cNvPr id="144" name="Google Shape;116;p16"/>
          <p:cNvSpPr/>
          <p:nvPr/>
        </p:nvSpPr>
        <p:spPr>
          <a:xfrm>
            <a:off x="-2" y="-2"/>
            <a:ext cx="9144001" cy="5143501"/>
          </a:xfrm>
          <a:prstGeom prst="rect">
            <a:avLst/>
          </a:prstGeom>
          <a:solidFill>
            <a:srgbClr val="2D8FE2"/>
          </a:solidFill>
          <a:ln w="12700">
            <a:miter lim="400000"/>
          </a:ln>
        </p:spPr>
        <p:txBody>
          <a:bodyPr lIns="45719" rIns="45719" anchor="ctr"/>
          <a:lstStyle/>
          <a:p>
            <a:pPr algn="ctr">
              <a:defRPr>
                <a:solidFill>
                  <a:srgbClr val="FFFFFF"/>
                </a:solidFill>
              </a:defRPr>
            </a:pPr>
            <a:endParaRPr/>
          </a:p>
        </p:txBody>
      </p:sp>
      <p:sp>
        <p:nvSpPr>
          <p:cNvPr id="145" name="Title Text"/>
          <p:cNvSpPr txBox="1">
            <a:spLocks noGrp="1"/>
          </p:cNvSpPr>
          <p:nvPr>
            <p:ph type="title"/>
          </p:nvPr>
        </p:nvSpPr>
        <p:spPr>
          <a:prstGeom prst="rect">
            <a:avLst/>
          </a:prstGeom>
        </p:spPr>
        <p:txBody>
          <a:bodyPr/>
          <a:lstStyle/>
          <a:p>
            <a:r>
              <a:t>Title Text</a:t>
            </a:r>
          </a:p>
        </p:txBody>
      </p:sp>
      <p:sp>
        <p:nvSpPr>
          <p:cNvPr id="1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ck-Blank_1">
    <p:spTree>
      <p:nvGrpSpPr>
        <p:cNvPr id="1" name=""/>
        <p:cNvGrpSpPr/>
        <p:nvPr/>
      </p:nvGrpSpPr>
      <p:grpSpPr>
        <a:xfrm>
          <a:off x="0" y="0"/>
          <a:ext cx="0" cy="0"/>
          <a:chOff x="0" y="0"/>
          <a:chExt cx="0" cy="0"/>
        </a:xfrm>
      </p:grpSpPr>
      <p:sp>
        <p:nvSpPr>
          <p:cNvPr id="153" name="Title Text"/>
          <p:cNvSpPr txBox="1">
            <a:spLocks noGrp="1"/>
          </p:cNvSpPr>
          <p:nvPr>
            <p:ph type="title"/>
          </p:nvPr>
        </p:nvSpPr>
        <p:spPr>
          <a:prstGeom prst="rect">
            <a:avLst/>
          </a:prstGeom>
        </p:spPr>
        <p:txBody>
          <a:bodyPr/>
          <a:lstStyle/>
          <a:p>
            <a:r>
              <a:t>Title Text</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Non-US">
    <p:spTree>
      <p:nvGrpSpPr>
        <p:cNvPr id="1" name=""/>
        <p:cNvGrpSpPr/>
        <p:nvPr/>
      </p:nvGrpSpPr>
      <p:grpSpPr>
        <a:xfrm>
          <a:off x="0" y="0"/>
          <a:ext cx="0" cy="0"/>
          <a:chOff x="0" y="0"/>
          <a:chExt cx="0" cy="0"/>
        </a:xfrm>
      </p:grpSpPr>
      <p:sp>
        <p:nvSpPr>
          <p:cNvPr id="161"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b="0">
                <a:solidFill>
                  <a:srgbClr val="7F7F7F"/>
                </a:solidFill>
              </a:defRPr>
            </a:lvl1pPr>
            <a:lvl2pPr marL="342900" indent="247650">
              <a:buClrTx/>
              <a:buSzTx/>
              <a:buFontTx/>
              <a:buNone/>
              <a:defRPr sz="1200" b="0">
                <a:solidFill>
                  <a:srgbClr val="7F7F7F"/>
                </a:solidFill>
              </a:defRPr>
            </a:lvl2pPr>
            <a:lvl3pPr marL="342900" indent="723900">
              <a:buClrTx/>
              <a:buSzTx/>
              <a:buFontTx/>
              <a:buNone/>
              <a:defRPr sz="1200" b="0">
                <a:solidFill>
                  <a:srgbClr val="7F7F7F"/>
                </a:solidFill>
              </a:defRPr>
            </a:lvl3pPr>
            <a:lvl4pPr marL="342900" indent="1181100">
              <a:buClrTx/>
              <a:buSzTx/>
              <a:buFontTx/>
              <a:buNone/>
              <a:defRPr sz="1200" b="0">
                <a:solidFill>
                  <a:srgbClr val="7F7F7F"/>
                </a:solidFill>
              </a:defRPr>
            </a:lvl4pPr>
            <a:lvl5pPr marL="342900" indent="1638300">
              <a:buClrTx/>
              <a:buSzTx/>
              <a:buFontTx/>
              <a:buNone/>
              <a:defRPr sz="1200" b="0">
                <a:solidFill>
                  <a:srgbClr val="7F7F7F"/>
                </a:solidFill>
              </a:defRPr>
            </a:lvl5pPr>
          </a:lstStyle>
          <a:p>
            <a:r>
              <a:t>Body Level One</a:t>
            </a:r>
          </a:p>
          <a:p>
            <a:pPr lvl="1"/>
            <a:r>
              <a:t>Body Level Two</a:t>
            </a:r>
          </a:p>
          <a:p>
            <a:pPr lvl="2"/>
            <a:r>
              <a:t>Body Level Three</a:t>
            </a:r>
          </a:p>
          <a:p>
            <a:pPr lvl="3"/>
            <a:r>
              <a:t>Body Level Four</a:t>
            </a:r>
          </a:p>
          <a:p>
            <a:pPr lvl="4"/>
            <a:r>
              <a:t>Body Level Five</a:t>
            </a:r>
          </a:p>
        </p:txBody>
      </p:sp>
      <p:sp>
        <p:nvSpPr>
          <p:cNvPr id="162"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pic>
        <p:nvPicPr>
          <p:cNvPr id="163" name="Google Shape;130;p18" descr="Google Shape;130;p18"/>
          <p:cNvPicPr>
            <a:picLocks noChangeAspect="1"/>
          </p:cNvPicPr>
          <p:nvPr/>
        </p:nvPicPr>
        <p:blipFill>
          <a:blip r:embed="rId2"/>
          <a:stretch>
            <a:fillRect/>
          </a:stretch>
        </p:blipFill>
        <p:spPr>
          <a:xfrm>
            <a:off x="4000500" y="0"/>
            <a:ext cx="5143500" cy="5143500"/>
          </a:xfrm>
          <a:prstGeom prst="rect">
            <a:avLst/>
          </a:prstGeom>
          <a:ln w="12700">
            <a:miter lim="400000"/>
          </a:ln>
        </p:spPr>
      </p:pic>
      <p:sp>
        <p:nvSpPr>
          <p:cNvPr id="1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United States">
    <p:spTree>
      <p:nvGrpSpPr>
        <p:cNvPr id="1" name=""/>
        <p:cNvGrpSpPr/>
        <p:nvPr/>
      </p:nvGrpSpPr>
      <p:grpSpPr>
        <a:xfrm>
          <a:off x="0" y="0"/>
          <a:ext cx="0" cy="0"/>
          <a:chOff x="0" y="0"/>
          <a:chExt cx="0" cy="0"/>
        </a:xfrm>
      </p:grpSpPr>
      <p:sp>
        <p:nvSpPr>
          <p:cNvPr id="171"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b="0">
                <a:solidFill>
                  <a:srgbClr val="7F7F7F"/>
                </a:solidFill>
              </a:defRPr>
            </a:lvl1pPr>
            <a:lvl2pPr marL="342900" indent="247650">
              <a:buClrTx/>
              <a:buSzTx/>
              <a:buFontTx/>
              <a:buNone/>
              <a:defRPr sz="1200" b="0">
                <a:solidFill>
                  <a:srgbClr val="7F7F7F"/>
                </a:solidFill>
              </a:defRPr>
            </a:lvl2pPr>
            <a:lvl3pPr marL="342900" indent="723900">
              <a:buClrTx/>
              <a:buSzTx/>
              <a:buFontTx/>
              <a:buNone/>
              <a:defRPr sz="1200" b="0">
                <a:solidFill>
                  <a:srgbClr val="7F7F7F"/>
                </a:solidFill>
              </a:defRPr>
            </a:lvl3pPr>
            <a:lvl4pPr marL="342900" indent="1181100">
              <a:buClrTx/>
              <a:buSzTx/>
              <a:buFontTx/>
              <a:buNone/>
              <a:defRPr sz="1200" b="0">
                <a:solidFill>
                  <a:srgbClr val="7F7F7F"/>
                </a:solidFill>
              </a:defRPr>
            </a:lvl4pPr>
            <a:lvl5pPr marL="342900" indent="1638300">
              <a:buClrTx/>
              <a:buSzTx/>
              <a:buFontTx/>
              <a:buNone/>
              <a:defRPr sz="1200" b="0">
                <a:solidFill>
                  <a:srgbClr val="7F7F7F"/>
                </a:solidFill>
              </a:defRPr>
            </a:lvl5pPr>
          </a:lstStyle>
          <a:p>
            <a:r>
              <a:t>Body Level One</a:t>
            </a:r>
          </a:p>
          <a:p>
            <a:pPr lvl="1"/>
            <a:r>
              <a:t>Body Level Two</a:t>
            </a:r>
          </a:p>
          <a:p>
            <a:pPr lvl="2"/>
            <a:r>
              <a:t>Body Level Three</a:t>
            </a:r>
          </a:p>
          <a:p>
            <a:pPr lvl="3"/>
            <a:r>
              <a:t>Body Level Four</a:t>
            </a:r>
          </a:p>
          <a:p>
            <a:pPr lvl="4"/>
            <a:r>
              <a:t>Body Level Five</a:t>
            </a:r>
          </a:p>
        </p:txBody>
      </p:sp>
      <p:sp>
        <p:nvSpPr>
          <p:cNvPr id="172"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pic>
        <p:nvPicPr>
          <p:cNvPr id="173" name="Google Shape;137;p19" descr="Google Shape;137;p19"/>
          <p:cNvPicPr>
            <a:picLocks noChangeAspect="1"/>
          </p:cNvPicPr>
          <p:nvPr/>
        </p:nvPicPr>
        <p:blipFill>
          <a:blip r:embed="rId2"/>
          <a:stretch>
            <a:fillRect/>
          </a:stretch>
        </p:blipFill>
        <p:spPr>
          <a:xfrm>
            <a:off x="4000500" y="12"/>
            <a:ext cx="5143500" cy="5143501"/>
          </a:xfrm>
          <a:prstGeom prst="rect">
            <a:avLst/>
          </a:prstGeom>
          <a:ln w="12700">
            <a:miter lim="400000"/>
          </a:ln>
        </p:spPr>
      </p:pic>
      <p:sp>
        <p:nvSpPr>
          <p:cNvPr id="1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World Map">
    <p:spTree>
      <p:nvGrpSpPr>
        <p:cNvPr id="1" name=""/>
        <p:cNvGrpSpPr/>
        <p:nvPr/>
      </p:nvGrpSpPr>
      <p:grpSpPr>
        <a:xfrm>
          <a:off x="0" y="0"/>
          <a:ext cx="0" cy="0"/>
          <a:chOff x="0" y="0"/>
          <a:chExt cx="0" cy="0"/>
        </a:xfrm>
      </p:grpSpPr>
      <p:sp>
        <p:nvSpPr>
          <p:cNvPr id="181"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b="0">
                <a:solidFill>
                  <a:srgbClr val="7F7F7F"/>
                </a:solidFill>
              </a:defRPr>
            </a:lvl1pPr>
            <a:lvl2pPr marL="342900" indent="247650">
              <a:buClrTx/>
              <a:buSzTx/>
              <a:buFontTx/>
              <a:buNone/>
              <a:defRPr sz="1200" b="0">
                <a:solidFill>
                  <a:srgbClr val="7F7F7F"/>
                </a:solidFill>
              </a:defRPr>
            </a:lvl2pPr>
            <a:lvl3pPr marL="342900" indent="723900">
              <a:buClrTx/>
              <a:buSzTx/>
              <a:buFontTx/>
              <a:buNone/>
              <a:defRPr sz="1200" b="0">
                <a:solidFill>
                  <a:srgbClr val="7F7F7F"/>
                </a:solidFill>
              </a:defRPr>
            </a:lvl3pPr>
            <a:lvl4pPr marL="342900" indent="1181100">
              <a:buClrTx/>
              <a:buSzTx/>
              <a:buFontTx/>
              <a:buNone/>
              <a:defRPr sz="1200" b="0">
                <a:solidFill>
                  <a:srgbClr val="7F7F7F"/>
                </a:solidFill>
              </a:defRPr>
            </a:lvl4pPr>
            <a:lvl5pPr marL="342900" indent="1638300">
              <a:buClrTx/>
              <a:buSzTx/>
              <a:buFontTx/>
              <a:buNone/>
              <a:defRPr sz="1200" b="0">
                <a:solidFill>
                  <a:srgbClr val="7F7F7F"/>
                </a:solidFill>
              </a:defRPr>
            </a:lvl5pPr>
          </a:lstStyle>
          <a:p>
            <a:r>
              <a:t>Body Level One</a:t>
            </a:r>
          </a:p>
          <a:p>
            <a:pPr lvl="1"/>
            <a:r>
              <a:t>Body Level Two</a:t>
            </a:r>
          </a:p>
          <a:p>
            <a:pPr lvl="2"/>
            <a:r>
              <a:t>Body Level Three</a:t>
            </a:r>
          </a:p>
          <a:p>
            <a:pPr lvl="3"/>
            <a:r>
              <a:t>Body Level Four</a:t>
            </a:r>
          </a:p>
          <a:p>
            <a:pPr lvl="4"/>
            <a:r>
              <a:t>Body Level Five</a:t>
            </a:r>
          </a:p>
        </p:txBody>
      </p:sp>
      <p:sp>
        <p:nvSpPr>
          <p:cNvPr id="182"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pic>
        <p:nvPicPr>
          <p:cNvPr id="183" name="Google Shape;145;p20" descr="Google Shape;145;p20"/>
          <p:cNvPicPr>
            <a:picLocks noChangeAspect="1"/>
          </p:cNvPicPr>
          <p:nvPr/>
        </p:nvPicPr>
        <p:blipFill>
          <a:blip r:embed="rId2"/>
          <a:stretch>
            <a:fillRect/>
          </a:stretch>
        </p:blipFill>
        <p:spPr>
          <a:xfrm>
            <a:off x="3870769" y="0"/>
            <a:ext cx="5143501" cy="5143500"/>
          </a:xfrm>
          <a:prstGeom prst="rect">
            <a:avLst/>
          </a:prstGeom>
          <a:ln w="12700">
            <a:miter lim="400000"/>
          </a:ln>
        </p:spPr>
      </p:pic>
      <p:sp>
        <p:nvSpPr>
          <p:cNvPr id="1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North American Union">
    <p:spTree>
      <p:nvGrpSpPr>
        <p:cNvPr id="1" name=""/>
        <p:cNvGrpSpPr/>
        <p:nvPr/>
      </p:nvGrpSpPr>
      <p:grpSpPr>
        <a:xfrm>
          <a:off x="0" y="0"/>
          <a:ext cx="0" cy="0"/>
          <a:chOff x="0" y="0"/>
          <a:chExt cx="0" cy="0"/>
        </a:xfrm>
      </p:grpSpPr>
      <p:sp>
        <p:nvSpPr>
          <p:cNvPr id="191"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b="0">
                <a:solidFill>
                  <a:srgbClr val="7F7F7F"/>
                </a:solidFill>
              </a:defRPr>
            </a:lvl1pPr>
            <a:lvl2pPr marL="342900" indent="247650">
              <a:buClrTx/>
              <a:buSzTx/>
              <a:buFontTx/>
              <a:buNone/>
              <a:defRPr sz="1200" b="0">
                <a:solidFill>
                  <a:srgbClr val="7F7F7F"/>
                </a:solidFill>
              </a:defRPr>
            </a:lvl2pPr>
            <a:lvl3pPr marL="342900" indent="723900">
              <a:buClrTx/>
              <a:buSzTx/>
              <a:buFontTx/>
              <a:buNone/>
              <a:defRPr sz="1200" b="0">
                <a:solidFill>
                  <a:srgbClr val="7F7F7F"/>
                </a:solidFill>
              </a:defRPr>
            </a:lvl3pPr>
            <a:lvl4pPr marL="342900" indent="1181100">
              <a:buClrTx/>
              <a:buSzTx/>
              <a:buFontTx/>
              <a:buNone/>
              <a:defRPr sz="1200" b="0">
                <a:solidFill>
                  <a:srgbClr val="7F7F7F"/>
                </a:solidFill>
              </a:defRPr>
            </a:lvl4pPr>
            <a:lvl5pPr marL="342900" indent="1638300">
              <a:buClrTx/>
              <a:buSzTx/>
              <a:buFontTx/>
              <a:buNone/>
              <a:defRPr sz="1200" b="0">
                <a:solidFill>
                  <a:srgbClr val="7F7F7F"/>
                </a:solidFill>
              </a:defRPr>
            </a:lvl5pPr>
          </a:lstStyle>
          <a:p>
            <a:r>
              <a:t>Body Level One</a:t>
            </a:r>
          </a:p>
          <a:p>
            <a:pPr lvl="1"/>
            <a:r>
              <a:t>Body Level Two</a:t>
            </a:r>
          </a:p>
          <a:p>
            <a:pPr lvl="2"/>
            <a:r>
              <a:t>Body Level Three</a:t>
            </a:r>
          </a:p>
          <a:p>
            <a:pPr lvl="3"/>
            <a:r>
              <a:t>Body Level Four</a:t>
            </a:r>
          </a:p>
          <a:p>
            <a:pPr lvl="4"/>
            <a:r>
              <a:t>Body Level Five</a:t>
            </a:r>
          </a:p>
        </p:txBody>
      </p:sp>
      <p:sp>
        <p:nvSpPr>
          <p:cNvPr id="192"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pic>
        <p:nvPicPr>
          <p:cNvPr id="193" name="Google Shape;152;p21" descr="Google Shape;152;p21"/>
          <p:cNvPicPr>
            <a:picLocks noChangeAspect="1"/>
          </p:cNvPicPr>
          <p:nvPr/>
        </p:nvPicPr>
        <p:blipFill>
          <a:blip r:embed="rId2"/>
          <a:stretch>
            <a:fillRect/>
          </a:stretch>
        </p:blipFill>
        <p:spPr>
          <a:xfrm>
            <a:off x="4000500" y="0"/>
            <a:ext cx="5143500" cy="5143500"/>
          </a:xfrm>
          <a:prstGeom prst="rect">
            <a:avLst/>
          </a:prstGeom>
          <a:ln w="12700">
            <a:miter lim="400000"/>
          </a:ln>
        </p:spPr>
      </p:pic>
      <p:sp>
        <p:nvSpPr>
          <p:cNvPr id="1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White-Blank">
    <p:spTree>
      <p:nvGrpSpPr>
        <p:cNvPr id="1" name=""/>
        <p:cNvGrpSpPr/>
        <p:nvPr/>
      </p:nvGrpSpPr>
      <p:grpSpPr>
        <a:xfrm>
          <a:off x="0" y="0"/>
          <a:ext cx="0" cy="0"/>
          <a:chOff x="0" y="0"/>
          <a:chExt cx="0" cy="0"/>
        </a:xfrm>
      </p:grpSpPr>
      <p:sp>
        <p:nvSpPr>
          <p:cNvPr id="21" name="Google Shape;24;p4"/>
          <p:cNvSpPr/>
          <p:nvPr/>
        </p:nvSpPr>
        <p:spPr>
          <a:xfrm flipH="1">
            <a:off x="2743199" y="1088334"/>
            <a:ext cx="2" cy="2967000"/>
          </a:xfrm>
          <a:prstGeom prst="line">
            <a:avLst/>
          </a:prstGeom>
          <a:ln w="12700">
            <a:solidFill>
              <a:srgbClr val="E3E7F0"/>
            </a:solidFill>
            <a:miter/>
          </a:ln>
        </p:spPr>
        <p:txBody>
          <a:bodyPr lIns="45719" rIns="45719"/>
          <a:lstStyle/>
          <a:p>
            <a:endParaRPr/>
          </a:p>
        </p:txBody>
      </p:sp>
      <p:sp>
        <p:nvSpPr>
          <p:cNvPr id="22" name="Body Level One…"/>
          <p:cNvSpPr txBox="1">
            <a:spLocks noGrp="1"/>
          </p:cNvSpPr>
          <p:nvPr>
            <p:ph type="body" sz="quarter" idx="1"/>
          </p:nvPr>
        </p:nvSpPr>
        <p:spPr>
          <a:xfrm>
            <a:off x="3886200" y="2125024"/>
            <a:ext cx="4600200" cy="893401"/>
          </a:xfrm>
          <a:prstGeom prst="rect">
            <a:avLst/>
          </a:prstGeom>
        </p:spPr>
        <p:txBody>
          <a:bodyPr anchor="ctr">
            <a:normAutofit/>
          </a:bodyPr>
          <a:lstStyle>
            <a:lvl1pPr indent="-361950">
              <a:buSzPts val="2100"/>
              <a:buFontTx/>
              <a:buAutoNum type="arabicPeriod"/>
              <a:defRPr sz="2100"/>
            </a:lvl1pPr>
            <a:lvl2pPr marL="1073150" indent="-476250">
              <a:buSzPts val="2100"/>
              <a:buFontTx/>
              <a:buAutoNum type="alphaLcPeriod"/>
              <a:defRPr sz="2100"/>
            </a:lvl2pPr>
            <a:lvl3pPr marL="1530350" indent="-476250">
              <a:buSzPts val="2100"/>
              <a:buFontTx/>
              <a:buAutoNum type="romanLcPeriod"/>
              <a:defRPr sz="2100"/>
            </a:lvl3pPr>
            <a:lvl4pPr marL="1987550" indent="-476250">
              <a:buSzPts val="2100"/>
              <a:buFontTx/>
              <a:buAutoNum type="arabicPeriod"/>
              <a:defRPr sz="2100"/>
            </a:lvl4pPr>
            <a:lvl5pPr marL="2444750" indent="-476250">
              <a:buSzPts val="2100"/>
              <a:buFontTx/>
              <a:buAutoNum type="alphaLcPeriod"/>
              <a:defRPr sz="2100"/>
            </a:lvl5pPr>
          </a:lstStyle>
          <a:p>
            <a:r>
              <a:t>Body Level One</a:t>
            </a:r>
          </a:p>
          <a:p>
            <a:pPr lvl="1"/>
            <a:r>
              <a:t>Body Level Two</a:t>
            </a:r>
          </a:p>
          <a:p>
            <a:pPr lvl="2"/>
            <a:r>
              <a:t>Body Level Three</a:t>
            </a:r>
          </a:p>
          <a:p>
            <a:pPr lvl="3"/>
            <a:r>
              <a:t>Body Level Four</a:t>
            </a:r>
          </a:p>
          <a:p>
            <a:pPr lvl="4"/>
            <a:r>
              <a:t>Body Level Five</a:t>
            </a:r>
          </a:p>
        </p:txBody>
      </p:sp>
      <p:sp>
        <p:nvSpPr>
          <p:cNvPr id="23" name="Google Shape;26;p4"/>
          <p:cNvSpPr txBox="1"/>
          <p:nvPr/>
        </p:nvSpPr>
        <p:spPr>
          <a:xfrm>
            <a:off x="634319" y="2328530"/>
            <a:ext cx="1700200" cy="576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75" tIns="34275" rIns="34275" bIns="34275" anchor="ctr">
            <a:spAutoFit/>
          </a:bodyPr>
          <a:lstStyle>
            <a:lvl1pPr>
              <a:lnSpc>
                <a:spcPct val="90000"/>
              </a:lnSpc>
              <a:defRPr sz="3300" b="1">
                <a:solidFill>
                  <a:srgbClr val="FFFFFF"/>
                </a:solidFill>
                <a:latin typeface="Roboto"/>
                <a:ea typeface="Roboto"/>
                <a:cs typeface="Roboto"/>
                <a:sym typeface="Roboto"/>
              </a:defRPr>
            </a:lvl1pPr>
          </a:lstStyle>
          <a:p>
            <a:r>
              <a:t>Agenda</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APAC">
    <p:spTree>
      <p:nvGrpSpPr>
        <p:cNvPr id="1" name=""/>
        <p:cNvGrpSpPr/>
        <p:nvPr/>
      </p:nvGrpSpPr>
      <p:grpSpPr>
        <a:xfrm>
          <a:off x="0" y="0"/>
          <a:ext cx="0" cy="0"/>
          <a:chOff x="0" y="0"/>
          <a:chExt cx="0" cy="0"/>
        </a:xfrm>
      </p:grpSpPr>
      <p:sp>
        <p:nvSpPr>
          <p:cNvPr id="201"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b="0">
                <a:solidFill>
                  <a:srgbClr val="7F7F7F"/>
                </a:solidFill>
              </a:defRPr>
            </a:lvl1pPr>
            <a:lvl2pPr marL="342900" indent="247650">
              <a:buClrTx/>
              <a:buSzTx/>
              <a:buFontTx/>
              <a:buNone/>
              <a:defRPr sz="1200" b="0">
                <a:solidFill>
                  <a:srgbClr val="7F7F7F"/>
                </a:solidFill>
              </a:defRPr>
            </a:lvl2pPr>
            <a:lvl3pPr marL="342900" indent="723900">
              <a:buClrTx/>
              <a:buSzTx/>
              <a:buFontTx/>
              <a:buNone/>
              <a:defRPr sz="1200" b="0">
                <a:solidFill>
                  <a:srgbClr val="7F7F7F"/>
                </a:solidFill>
              </a:defRPr>
            </a:lvl3pPr>
            <a:lvl4pPr marL="342900" indent="1181100">
              <a:buClrTx/>
              <a:buSzTx/>
              <a:buFontTx/>
              <a:buNone/>
              <a:defRPr sz="1200" b="0">
                <a:solidFill>
                  <a:srgbClr val="7F7F7F"/>
                </a:solidFill>
              </a:defRPr>
            </a:lvl4pPr>
            <a:lvl5pPr marL="342900" indent="1638300">
              <a:buClrTx/>
              <a:buSzTx/>
              <a:buFontTx/>
              <a:buNone/>
              <a:defRPr sz="1200" b="0">
                <a:solidFill>
                  <a:srgbClr val="7F7F7F"/>
                </a:solidFill>
              </a:defRPr>
            </a:lvl5pPr>
          </a:lstStyle>
          <a:p>
            <a:r>
              <a:t>Body Level One</a:t>
            </a:r>
          </a:p>
          <a:p>
            <a:pPr lvl="1"/>
            <a:r>
              <a:t>Body Level Two</a:t>
            </a:r>
          </a:p>
          <a:p>
            <a:pPr lvl="2"/>
            <a:r>
              <a:t>Body Level Three</a:t>
            </a:r>
          </a:p>
          <a:p>
            <a:pPr lvl="3"/>
            <a:r>
              <a:t>Body Level Four</a:t>
            </a:r>
          </a:p>
          <a:p>
            <a:pPr lvl="4"/>
            <a:r>
              <a:t>Body Level Five</a:t>
            </a:r>
          </a:p>
        </p:txBody>
      </p:sp>
      <p:sp>
        <p:nvSpPr>
          <p:cNvPr id="202"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pic>
        <p:nvPicPr>
          <p:cNvPr id="203" name="Google Shape;159;p22" descr="Google Shape;159;p22"/>
          <p:cNvPicPr>
            <a:picLocks noChangeAspect="1"/>
          </p:cNvPicPr>
          <p:nvPr/>
        </p:nvPicPr>
        <p:blipFill>
          <a:blip r:embed="rId2"/>
          <a:stretch>
            <a:fillRect/>
          </a:stretch>
        </p:blipFill>
        <p:spPr>
          <a:xfrm>
            <a:off x="4000500" y="0"/>
            <a:ext cx="5143500" cy="5143500"/>
          </a:xfrm>
          <a:prstGeom prst="rect">
            <a:avLst/>
          </a:prstGeom>
          <a:ln w="12700">
            <a:miter lim="400000"/>
          </a:ln>
        </p:spPr>
      </p:pic>
      <p:sp>
        <p:nvSpPr>
          <p:cNvPr id="2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South America">
    <p:spTree>
      <p:nvGrpSpPr>
        <p:cNvPr id="1" name=""/>
        <p:cNvGrpSpPr/>
        <p:nvPr/>
      </p:nvGrpSpPr>
      <p:grpSpPr>
        <a:xfrm>
          <a:off x="0" y="0"/>
          <a:ext cx="0" cy="0"/>
          <a:chOff x="0" y="0"/>
          <a:chExt cx="0" cy="0"/>
        </a:xfrm>
      </p:grpSpPr>
      <p:sp>
        <p:nvSpPr>
          <p:cNvPr id="211"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b="0">
                <a:solidFill>
                  <a:srgbClr val="7F7F7F"/>
                </a:solidFill>
              </a:defRPr>
            </a:lvl1pPr>
            <a:lvl2pPr marL="342900" indent="247650">
              <a:buClrTx/>
              <a:buSzTx/>
              <a:buFontTx/>
              <a:buNone/>
              <a:defRPr sz="1200" b="0">
                <a:solidFill>
                  <a:srgbClr val="7F7F7F"/>
                </a:solidFill>
              </a:defRPr>
            </a:lvl2pPr>
            <a:lvl3pPr marL="342900" indent="723900">
              <a:buClrTx/>
              <a:buSzTx/>
              <a:buFontTx/>
              <a:buNone/>
              <a:defRPr sz="1200" b="0">
                <a:solidFill>
                  <a:srgbClr val="7F7F7F"/>
                </a:solidFill>
              </a:defRPr>
            </a:lvl3pPr>
            <a:lvl4pPr marL="342900" indent="1181100">
              <a:buClrTx/>
              <a:buSzTx/>
              <a:buFontTx/>
              <a:buNone/>
              <a:defRPr sz="1200" b="0">
                <a:solidFill>
                  <a:srgbClr val="7F7F7F"/>
                </a:solidFill>
              </a:defRPr>
            </a:lvl4pPr>
            <a:lvl5pPr marL="342900" indent="1638300">
              <a:buClrTx/>
              <a:buSzTx/>
              <a:buFontTx/>
              <a:buNone/>
              <a:defRPr sz="1200" b="0">
                <a:solidFill>
                  <a:srgbClr val="7F7F7F"/>
                </a:solidFill>
              </a:defRPr>
            </a:lvl5pPr>
          </a:lstStyle>
          <a:p>
            <a:r>
              <a:t>Body Level One</a:t>
            </a:r>
          </a:p>
          <a:p>
            <a:pPr lvl="1"/>
            <a:r>
              <a:t>Body Level Two</a:t>
            </a:r>
          </a:p>
          <a:p>
            <a:pPr lvl="2"/>
            <a:r>
              <a:t>Body Level Three</a:t>
            </a:r>
          </a:p>
          <a:p>
            <a:pPr lvl="3"/>
            <a:r>
              <a:t>Body Level Four</a:t>
            </a:r>
          </a:p>
          <a:p>
            <a:pPr lvl="4"/>
            <a:r>
              <a:t>Body Level Five</a:t>
            </a:r>
          </a:p>
        </p:txBody>
      </p:sp>
      <p:sp>
        <p:nvSpPr>
          <p:cNvPr id="212"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pic>
        <p:nvPicPr>
          <p:cNvPr id="213" name="Google Shape;166;p23" descr="Google Shape;166;p23"/>
          <p:cNvPicPr>
            <a:picLocks noChangeAspect="1"/>
          </p:cNvPicPr>
          <p:nvPr/>
        </p:nvPicPr>
        <p:blipFill>
          <a:blip r:embed="rId2"/>
          <a:stretch>
            <a:fillRect/>
          </a:stretch>
        </p:blipFill>
        <p:spPr>
          <a:xfrm>
            <a:off x="4000500" y="0"/>
            <a:ext cx="5143500" cy="5143500"/>
          </a:xfrm>
          <a:prstGeom prst="rect">
            <a:avLst/>
          </a:prstGeom>
          <a:ln w="12700">
            <a:miter lim="400000"/>
          </a:ln>
        </p:spPr>
      </p:pic>
      <p:sp>
        <p:nvSpPr>
          <p:cNvPr id="2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Africa">
    <p:spTree>
      <p:nvGrpSpPr>
        <p:cNvPr id="1" name=""/>
        <p:cNvGrpSpPr/>
        <p:nvPr/>
      </p:nvGrpSpPr>
      <p:grpSpPr>
        <a:xfrm>
          <a:off x="0" y="0"/>
          <a:ext cx="0" cy="0"/>
          <a:chOff x="0" y="0"/>
          <a:chExt cx="0" cy="0"/>
        </a:xfrm>
      </p:grpSpPr>
      <p:sp>
        <p:nvSpPr>
          <p:cNvPr id="221"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b="0">
                <a:solidFill>
                  <a:srgbClr val="7F7F7F"/>
                </a:solidFill>
              </a:defRPr>
            </a:lvl1pPr>
            <a:lvl2pPr marL="342900" indent="247650">
              <a:buClrTx/>
              <a:buSzTx/>
              <a:buFontTx/>
              <a:buNone/>
              <a:defRPr sz="1200" b="0">
                <a:solidFill>
                  <a:srgbClr val="7F7F7F"/>
                </a:solidFill>
              </a:defRPr>
            </a:lvl2pPr>
            <a:lvl3pPr marL="342900" indent="723900">
              <a:buClrTx/>
              <a:buSzTx/>
              <a:buFontTx/>
              <a:buNone/>
              <a:defRPr sz="1200" b="0">
                <a:solidFill>
                  <a:srgbClr val="7F7F7F"/>
                </a:solidFill>
              </a:defRPr>
            </a:lvl3pPr>
            <a:lvl4pPr marL="342900" indent="1181100">
              <a:buClrTx/>
              <a:buSzTx/>
              <a:buFontTx/>
              <a:buNone/>
              <a:defRPr sz="1200" b="0">
                <a:solidFill>
                  <a:srgbClr val="7F7F7F"/>
                </a:solidFill>
              </a:defRPr>
            </a:lvl4pPr>
            <a:lvl5pPr marL="342900" indent="1638300">
              <a:buClrTx/>
              <a:buSzTx/>
              <a:buFontTx/>
              <a:buNone/>
              <a:defRPr sz="1200" b="0">
                <a:solidFill>
                  <a:srgbClr val="7F7F7F"/>
                </a:solidFill>
              </a:defRPr>
            </a:lvl5pPr>
          </a:lstStyle>
          <a:p>
            <a:r>
              <a:t>Body Level One</a:t>
            </a:r>
          </a:p>
          <a:p>
            <a:pPr lvl="1"/>
            <a:r>
              <a:t>Body Level Two</a:t>
            </a:r>
          </a:p>
          <a:p>
            <a:pPr lvl="2"/>
            <a:r>
              <a:t>Body Level Three</a:t>
            </a:r>
          </a:p>
          <a:p>
            <a:pPr lvl="3"/>
            <a:r>
              <a:t>Body Level Four</a:t>
            </a:r>
          </a:p>
          <a:p>
            <a:pPr lvl="4"/>
            <a:r>
              <a:t>Body Level Five</a:t>
            </a:r>
          </a:p>
        </p:txBody>
      </p:sp>
      <p:sp>
        <p:nvSpPr>
          <p:cNvPr id="222"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pic>
        <p:nvPicPr>
          <p:cNvPr id="223" name="Google Shape;173;p24" descr="Google Shape;173;p24"/>
          <p:cNvPicPr>
            <a:picLocks noChangeAspect="1"/>
          </p:cNvPicPr>
          <p:nvPr/>
        </p:nvPicPr>
        <p:blipFill>
          <a:blip r:embed="rId2"/>
          <a:stretch>
            <a:fillRect/>
          </a:stretch>
        </p:blipFill>
        <p:spPr>
          <a:xfrm>
            <a:off x="4000500" y="0"/>
            <a:ext cx="5143500" cy="5143500"/>
          </a:xfrm>
          <a:prstGeom prst="rect">
            <a:avLst/>
          </a:prstGeom>
          <a:ln w="12700">
            <a:miter lim="400000"/>
          </a:ln>
        </p:spPr>
      </p:pic>
      <p:sp>
        <p:nvSpPr>
          <p:cNvPr id="2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Europe">
    <p:spTree>
      <p:nvGrpSpPr>
        <p:cNvPr id="1" name=""/>
        <p:cNvGrpSpPr/>
        <p:nvPr/>
      </p:nvGrpSpPr>
      <p:grpSpPr>
        <a:xfrm>
          <a:off x="0" y="0"/>
          <a:ext cx="0" cy="0"/>
          <a:chOff x="0" y="0"/>
          <a:chExt cx="0" cy="0"/>
        </a:xfrm>
      </p:grpSpPr>
      <p:pic>
        <p:nvPicPr>
          <p:cNvPr id="231" name="Google Shape;177;p25" descr="Google Shape;177;p25"/>
          <p:cNvPicPr>
            <a:picLocks noChangeAspect="1"/>
          </p:cNvPicPr>
          <p:nvPr/>
        </p:nvPicPr>
        <p:blipFill>
          <a:blip r:embed="rId2"/>
          <a:stretch>
            <a:fillRect/>
          </a:stretch>
        </p:blipFill>
        <p:spPr>
          <a:xfrm>
            <a:off x="4000500" y="17850"/>
            <a:ext cx="5143500" cy="5143501"/>
          </a:xfrm>
          <a:prstGeom prst="rect">
            <a:avLst/>
          </a:prstGeom>
          <a:ln w="12700">
            <a:miter lim="400000"/>
          </a:ln>
        </p:spPr>
      </p:pic>
      <p:sp>
        <p:nvSpPr>
          <p:cNvPr id="232"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b="0">
                <a:solidFill>
                  <a:srgbClr val="7F7F7F"/>
                </a:solidFill>
              </a:defRPr>
            </a:lvl1pPr>
            <a:lvl2pPr marL="342900" indent="247650">
              <a:buClrTx/>
              <a:buSzTx/>
              <a:buFontTx/>
              <a:buNone/>
              <a:defRPr sz="1200" b="0">
                <a:solidFill>
                  <a:srgbClr val="7F7F7F"/>
                </a:solidFill>
              </a:defRPr>
            </a:lvl2pPr>
            <a:lvl3pPr marL="342900" indent="723900">
              <a:buClrTx/>
              <a:buSzTx/>
              <a:buFontTx/>
              <a:buNone/>
              <a:defRPr sz="1200" b="0">
                <a:solidFill>
                  <a:srgbClr val="7F7F7F"/>
                </a:solidFill>
              </a:defRPr>
            </a:lvl3pPr>
            <a:lvl4pPr marL="342900" indent="1181100">
              <a:buClrTx/>
              <a:buSzTx/>
              <a:buFontTx/>
              <a:buNone/>
              <a:defRPr sz="1200" b="0">
                <a:solidFill>
                  <a:srgbClr val="7F7F7F"/>
                </a:solidFill>
              </a:defRPr>
            </a:lvl4pPr>
            <a:lvl5pPr marL="342900" indent="1638300">
              <a:buClrTx/>
              <a:buSzTx/>
              <a:buFontTx/>
              <a:buNone/>
              <a:defRPr sz="1200" b="0">
                <a:solidFill>
                  <a:srgbClr val="7F7F7F"/>
                </a:solidFill>
              </a:defRPr>
            </a:lvl5pPr>
          </a:lstStyle>
          <a:p>
            <a:r>
              <a:t>Body Level One</a:t>
            </a:r>
          </a:p>
          <a:p>
            <a:pPr lvl="1"/>
            <a:r>
              <a:t>Body Level Two</a:t>
            </a:r>
          </a:p>
          <a:p>
            <a:pPr lvl="2"/>
            <a:r>
              <a:t>Body Level Three</a:t>
            </a:r>
          </a:p>
          <a:p>
            <a:pPr lvl="3"/>
            <a:r>
              <a:t>Body Level Four</a:t>
            </a:r>
          </a:p>
          <a:p>
            <a:pPr lvl="4"/>
            <a:r>
              <a:t>Body Level Five</a:t>
            </a:r>
          </a:p>
        </p:txBody>
      </p:sp>
      <p:sp>
        <p:nvSpPr>
          <p:cNvPr id="233"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sp>
        <p:nvSpPr>
          <p:cNvPr id="2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Europe_1">
    <p:spTree>
      <p:nvGrpSpPr>
        <p:cNvPr id="1" name=""/>
        <p:cNvGrpSpPr/>
        <p:nvPr/>
      </p:nvGrpSpPr>
      <p:grpSpPr>
        <a:xfrm>
          <a:off x="0" y="0"/>
          <a:ext cx="0" cy="0"/>
          <a:chOff x="0" y="0"/>
          <a:chExt cx="0" cy="0"/>
        </a:xfrm>
      </p:grpSpPr>
      <p:sp>
        <p:nvSpPr>
          <p:cNvPr id="241"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b="0">
                <a:solidFill>
                  <a:srgbClr val="7F7F7F"/>
                </a:solidFill>
              </a:defRPr>
            </a:lvl1pPr>
            <a:lvl2pPr marL="342900" indent="247650">
              <a:buClrTx/>
              <a:buSzTx/>
              <a:buFontTx/>
              <a:buNone/>
              <a:defRPr sz="1200" b="0">
                <a:solidFill>
                  <a:srgbClr val="7F7F7F"/>
                </a:solidFill>
              </a:defRPr>
            </a:lvl2pPr>
            <a:lvl3pPr marL="342900" indent="723900">
              <a:buClrTx/>
              <a:buSzTx/>
              <a:buFontTx/>
              <a:buNone/>
              <a:defRPr sz="1200" b="0">
                <a:solidFill>
                  <a:srgbClr val="7F7F7F"/>
                </a:solidFill>
              </a:defRPr>
            </a:lvl3pPr>
            <a:lvl4pPr marL="342900" indent="1181100">
              <a:buClrTx/>
              <a:buSzTx/>
              <a:buFontTx/>
              <a:buNone/>
              <a:defRPr sz="1200" b="0">
                <a:solidFill>
                  <a:srgbClr val="7F7F7F"/>
                </a:solidFill>
              </a:defRPr>
            </a:lvl4pPr>
            <a:lvl5pPr marL="342900" indent="1638300">
              <a:buClrTx/>
              <a:buSzTx/>
              <a:buFontTx/>
              <a:buNone/>
              <a:defRPr sz="1200" b="0">
                <a:solidFill>
                  <a:srgbClr val="7F7F7F"/>
                </a:solidFill>
              </a:defRPr>
            </a:lvl5pPr>
          </a:lstStyle>
          <a:p>
            <a:r>
              <a:t>Body Level One</a:t>
            </a:r>
          </a:p>
          <a:p>
            <a:pPr lvl="1"/>
            <a:r>
              <a:t>Body Level Two</a:t>
            </a:r>
          </a:p>
          <a:p>
            <a:pPr lvl="2"/>
            <a:r>
              <a:t>Body Level Three</a:t>
            </a:r>
          </a:p>
          <a:p>
            <a:pPr lvl="3"/>
            <a:r>
              <a:t>Body Level Four</a:t>
            </a:r>
          </a:p>
          <a:p>
            <a:pPr lvl="4"/>
            <a:r>
              <a:t>Body Level Five</a:t>
            </a:r>
          </a:p>
        </p:txBody>
      </p:sp>
      <p:sp>
        <p:nvSpPr>
          <p:cNvPr id="242"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pic>
        <p:nvPicPr>
          <p:cNvPr id="243" name="Google Shape;187;p26" descr="Google Shape;187;p26"/>
          <p:cNvPicPr>
            <a:picLocks noChangeAspect="1"/>
          </p:cNvPicPr>
          <p:nvPr/>
        </p:nvPicPr>
        <p:blipFill>
          <a:blip r:embed="rId2"/>
          <a:stretch>
            <a:fillRect/>
          </a:stretch>
        </p:blipFill>
        <p:spPr>
          <a:xfrm>
            <a:off x="4000505" y="0"/>
            <a:ext cx="5143501" cy="5143500"/>
          </a:xfrm>
          <a:prstGeom prst="rect">
            <a:avLst/>
          </a:prstGeom>
          <a:ln w="12700">
            <a:miter lim="400000"/>
          </a:ln>
        </p:spPr>
      </p:pic>
      <p:sp>
        <p:nvSpPr>
          <p:cNvPr id="2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Non-US_1">
    <p:spTree>
      <p:nvGrpSpPr>
        <p:cNvPr id="1" name=""/>
        <p:cNvGrpSpPr/>
        <p:nvPr/>
      </p:nvGrpSpPr>
      <p:grpSpPr>
        <a:xfrm>
          <a:off x="0" y="0"/>
          <a:ext cx="0" cy="0"/>
          <a:chOff x="0" y="0"/>
          <a:chExt cx="0" cy="0"/>
        </a:xfrm>
      </p:grpSpPr>
      <p:pic>
        <p:nvPicPr>
          <p:cNvPr id="251" name="Google Shape;191;p27" descr="Google Shape;191;p27"/>
          <p:cNvPicPr>
            <a:picLocks noChangeAspect="1"/>
          </p:cNvPicPr>
          <p:nvPr/>
        </p:nvPicPr>
        <p:blipFill>
          <a:blip r:embed="rId2"/>
          <a:stretch>
            <a:fillRect/>
          </a:stretch>
        </p:blipFill>
        <p:spPr>
          <a:xfrm>
            <a:off x="4000500" y="0"/>
            <a:ext cx="5143500" cy="5143500"/>
          </a:xfrm>
          <a:prstGeom prst="rect">
            <a:avLst/>
          </a:prstGeom>
          <a:ln w="12700">
            <a:miter lim="400000"/>
          </a:ln>
        </p:spPr>
      </p:pic>
      <p:sp>
        <p:nvSpPr>
          <p:cNvPr id="252"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b="0">
                <a:solidFill>
                  <a:srgbClr val="7F7F7F"/>
                </a:solidFill>
              </a:defRPr>
            </a:lvl1pPr>
            <a:lvl2pPr marL="342900" indent="247650">
              <a:buClrTx/>
              <a:buSzTx/>
              <a:buFontTx/>
              <a:buNone/>
              <a:defRPr sz="1200" b="0">
                <a:solidFill>
                  <a:srgbClr val="7F7F7F"/>
                </a:solidFill>
              </a:defRPr>
            </a:lvl2pPr>
            <a:lvl3pPr marL="342900" indent="723900">
              <a:buClrTx/>
              <a:buSzTx/>
              <a:buFontTx/>
              <a:buNone/>
              <a:defRPr sz="1200" b="0">
                <a:solidFill>
                  <a:srgbClr val="7F7F7F"/>
                </a:solidFill>
              </a:defRPr>
            </a:lvl3pPr>
            <a:lvl4pPr marL="342900" indent="1181100">
              <a:buClrTx/>
              <a:buSzTx/>
              <a:buFontTx/>
              <a:buNone/>
              <a:defRPr sz="1200" b="0">
                <a:solidFill>
                  <a:srgbClr val="7F7F7F"/>
                </a:solidFill>
              </a:defRPr>
            </a:lvl4pPr>
            <a:lvl5pPr marL="342900" indent="1638300">
              <a:buClrTx/>
              <a:buSzTx/>
              <a:buFontTx/>
              <a:buNone/>
              <a:defRPr sz="1200" b="0">
                <a:solidFill>
                  <a:srgbClr val="7F7F7F"/>
                </a:solidFill>
              </a:defRPr>
            </a:lvl5pPr>
          </a:lstStyle>
          <a:p>
            <a:r>
              <a:t>Body Level One</a:t>
            </a:r>
          </a:p>
          <a:p>
            <a:pPr lvl="1"/>
            <a:r>
              <a:t>Body Level Two</a:t>
            </a:r>
          </a:p>
          <a:p>
            <a:pPr lvl="2"/>
            <a:r>
              <a:t>Body Level Three</a:t>
            </a:r>
          </a:p>
          <a:p>
            <a:pPr lvl="3"/>
            <a:r>
              <a:t>Body Level Four</a:t>
            </a:r>
          </a:p>
          <a:p>
            <a:pPr lvl="4"/>
            <a:r>
              <a:t>Body Level Five</a:t>
            </a:r>
          </a:p>
        </p:txBody>
      </p:sp>
      <p:sp>
        <p:nvSpPr>
          <p:cNvPr id="253"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sp>
        <p:nvSpPr>
          <p:cNvPr id="2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United States_1">
    <p:spTree>
      <p:nvGrpSpPr>
        <p:cNvPr id="1" name=""/>
        <p:cNvGrpSpPr/>
        <p:nvPr/>
      </p:nvGrpSpPr>
      <p:grpSpPr>
        <a:xfrm>
          <a:off x="0" y="0"/>
          <a:ext cx="0" cy="0"/>
          <a:chOff x="0" y="0"/>
          <a:chExt cx="0" cy="0"/>
        </a:xfrm>
      </p:grpSpPr>
      <p:sp>
        <p:nvSpPr>
          <p:cNvPr id="261"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b="0">
                <a:solidFill>
                  <a:srgbClr val="7F7F7F"/>
                </a:solidFill>
              </a:defRPr>
            </a:lvl1pPr>
            <a:lvl2pPr marL="342900" indent="247650">
              <a:buClrTx/>
              <a:buSzTx/>
              <a:buFontTx/>
              <a:buNone/>
              <a:defRPr sz="1200" b="0">
                <a:solidFill>
                  <a:srgbClr val="7F7F7F"/>
                </a:solidFill>
              </a:defRPr>
            </a:lvl2pPr>
            <a:lvl3pPr marL="342900" indent="723900">
              <a:buClrTx/>
              <a:buSzTx/>
              <a:buFontTx/>
              <a:buNone/>
              <a:defRPr sz="1200" b="0">
                <a:solidFill>
                  <a:srgbClr val="7F7F7F"/>
                </a:solidFill>
              </a:defRPr>
            </a:lvl3pPr>
            <a:lvl4pPr marL="342900" indent="1181100">
              <a:buClrTx/>
              <a:buSzTx/>
              <a:buFontTx/>
              <a:buNone/>
              <a:defRPr sz="1200" b="0">
                <a:solidFill>
                  <a:srgbClr val="7F7F7F"/>
                </a:solidFill>
              </a:defRPr>
            </a:lvl4pPr>
            <a:lvl5pPr marL="342900" indent="1638300">
              <a:buClrTx/>
              <a:buSzTx/>
              <a:buFontTx/>
              <a:buNone/>
              <a:defRPr sz="1200" b="0">
                <a:solidFill>
                  <a:srgbClr val="7F7F7F"/>
                </a:solidFill>
              </a:defRPr>
            </a:lvl5pPr>
          </a:lstStyle>
          <a:p>
            <a:r>
              <a:t>Body Level One</a:t>
            </a:r>
          </a:p>
          <a:p>
            <a:pPr lvl="1"/>
            <a:r>
              <a:t>Body Level Two</a:t>
            </a:r>
          </a:p>
          <a:p>
            <a:pPr lvl="2"/>
            <a:r>
              <a:t>Body Level Three</a:t>
            </a:r>
          </a:p>
          <a:p>
            <a:pPr lvl="3"/>
            <a:r>
              <a:t>Body Level Four</a:t>
            </a:r>
          </a:p>
          <a:p>
            <a:pPr lvl="4"/>
            <a:r>
              <a:t>Body Level Five</a:t>
            </a:r>
          </a:p>
        </p:txBody>
      </p:sp>
      <p:sp>
        <p:nvSpPr>
          <p:cNvPr id="262"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pic>
        <p:nvPicPr>
          <p:cNvPr id="263" name="Google Shape;201;p28" descr="Google Shape;201;p28"/>
          <p:cNvPicPr>
            <a:picLocks noChangeAspect="1"/>
          </p:cNvPicPr>
          <p:nvPr/>
        </p:nvPicPr>
        <p:blipFill>
          <a:blip r:embed="rId2"/>
          <a:stretch>
            <a:fillRect/>
          </a:stretch>
        </p:blipFill>
        <p:spPr>
          <a:xfrm>
            <a:off x="4000500" y="0"/>
            <a:ext cx="5143500" cy="5143500"/>
          </a:xfrm>
          <a:prstGeom prst="rect">
            <a:avLst/>
          </a:prstGeom>
          <a:ln w="12700">
            <a:miter lim="400000"/>
          </a:ln>
        </p:spPr>
      </p:pic>
      <p:sp>
        <p:nvSpPr>
          <p:cNvPr id="2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World Map_1">
    <p:spTree>
      <p:nvGrpSpPr>
        <p:cNvPr id="1" name=""/>
        <p:cNvGrpSpPr/>
        <p:nvPr/>
      </p:nvGrpSpPr>
      <p:grpSpPr>
        <a:xfrm>
          <a:off x="0" y="0"/>
          <a:ext cx="0" cy="0"/>
          <a:chOff x="0" y="0"/>
          <a:chExt cx="0" cy="0"/>
        </a:xfrm>
      </p:grpSpPr>
      <p:sp>
        <p:nvSpPr>
          <p:cNvPr id="271"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b="0">
                <a:solidFill>
                  <a:srgbClr val="7F7F7F"/>
                </a:solidFill>
              </a:defRPr>
            </a:lvl1pPr>
            <a:lvl2pPr marL="342900" indent="247650">
              <a:buClrTx/>
              <a:buSzTx/>
              <a:buFontTx/>
              <a:buNone/>
              <a:defRPr sz="1200" b="0">
                <a:solidFill>
                  <a:srgbClr val="7F7F7F"/>
                </a:solidFill>
              </a:defRPr>
            </a:lvl2pPr>
            <a:lvl3pPr marL="342900" indent="723900">
              <a:buClrTx/>
              <a:buSzTx/>
              <a:buFontTx/>
              <a:buNone/>
              <a:defRPr sz="1200" b="0">
                <a:solidFill>
                  <a:srgbClr val="7F7F7F"/>
                </a:solidFill>
              </a:defRPr>
            </a:lvl3pPr>
            <a:lvl4pPr marL="342900" indent="1181100">
              <a:buClrTx/>
              <a:buSzTx/>
              <a:buFontTx/>
              <a:buNone/>
              <a:defRPr sz="1200" b="0">
                <a:solidFill>
                  <a:srgbClr val="7F7F7F"/>
                </a:solidFill>
              </a:defRPr>
            </a:lvl4pPr>
            <a:lvl5pPr marL="342900" indent="1638300">
              <a:buClrTx/>
              <a:buSzTx/>
              <a:buFontTx/>
              <a:buNone/>
              <a:defRPr sz="1200" b="0">
                <a:solidFill>
                  <a:srgbClr val="7F7F7F"/>
                </a:solidFill>
              </a:defRPr>
            </a:lvl5pPr>
          </a:lstStyle>
          <a:p>
            <a:r>
              <a:t>Body Level One</a:t>
            </a:r>
          </a:p>
          <a:p>
            <a:pPr lvl="1"/>
            <a:r>
              <a:t>Body Level Two</a:t>
            </a:r>
          </a:p>
          <a:p>
            <a:pPr lvl="2"/>
            <a:r>
              <a:t>Body Level Three</a:t>
            </a:r>
          </a:p>
          <a:p>
            <a:pPr lvl="3"/>
            <a:r>
              <a:t>Body Level Four</a:t>
            </a:r>
          </a:p>
          <a:p>
            <a:pPr lvl="4"/>
            <a:r>
              <a:t>Body Level Five</a:t>
            </a:r>
          </a:p>
        </p:txBody>
      </p:sp>
      <p:sp>
        <p:nvSpPr>
          <p:cNvPr id="272"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pic>
        <p:nvPicPr>
          <p:cNvPr id="273" name="Google Shape;208;p29" descr="Google Shape;208;p29"/>
          <p:cNvPicPr>
            <a:picLocks noChangeAspect="1"/>
          </p:cNvPicPr>
          <p:nvPr/>
        </p:nvPicPr>
        <p:blipFill>
          <a:blip r:embed="rId2"/>
          <a:stretch>
            <a:fillRect/>
          </a:stretch>
        </p:blipFill>
        <p:spPr>
          <a:xfrm>
            <a:off x="4000500" y="0"/>
            <a:ext cx="5143500" cy="5143500"/>
          </a:xfrm>
          <a:prstGeom prst="rect">
            <a:avLst/>
          </a:prstGeom>
          <a:ln w="12700">
            <a:miter lim="400000"/>
          </a:ln>
        </p:spPr>
      </p:pic>
      <p:sp>
        <p:nvSpPr>
          <p:cNvPr id="2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North American Union_1">
    <p:spTree>
      <p:nvGrpSpPr>
        <p:cNvPr id="1" name=""/>
        <p:cNvGrpSpPr/>
        <p:nvPr/>
      </p:nvGrpSpPr>
      <p:grpSpPr>
        <a:xfrm>
          <a:off x="0" y="0"/>
          <a:ext cx="0" cy="0"/>
          <a:chOff x="0" y="0"/>
          <a:chExt cx="0" cy="0"/>
        </a:xfrm>
      </p:grpSpPr>
      <p:sp>
        <p:nvSpPr>
          <p:cNvPr id="281"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b="0">
                <a:solidFill>
                  <a:srgbClr val="7F7F7F"/>
                </a:solidFill>
              </a:defRPr>
            </a:lvl1pPr>
            <a:lvl2pPr marL="342900" indent="247650">
              <a:buClrTx/>
              <a:buSzTx/>
              <a:buFontTx/>
              <a:buNone/>
              <a:defRPr sz="1200" b="0">
                <a:solidFill>
                  <a:srgbClr val="7F7F7F"/>
                </a:solidFill>
              </a:defRPr>
            </a:lvl2pPr>
            <a:lvl3pPr marL="342900" indent="723900">
              <a:buClrTx/>
              <a:buSzTx/>
              <a:buFontTx/>
              <a:buNone/>
              <a:defRPr sz="1200" b="0">
                <a:solidFill>
                  <a:srgbClr val="7F7F7F"/>
                </a:solidFill>
              </a:defRPr>
            </a:lvl3pPr>
            <a:lvl4pPr marL="342900" indent="1181100">
              <a:buClrTx/>
              <a:buSzTx/>
              <a:buFontTx/>
              <a:buNone/>
              <a:defRPr sz="1200" b="0">
                <a:solidFill>
                  <a:srgbClr val="7F7F7F"/>
                </a:solidFill>
              </a:defRPr>
            </a:lvl4pPr>
            <a:lvl5pPr marL="342900" indent="1638300">
              <a:buClrTx/>
              <a:buSzTx/>
              <a:buFontTx/>
              <a:buNone/>
              <a:defRPr sz="1200" b="0">
                <a:solidFill>
                  <a:srgbClr val="7F7F7F"/>
                </a:solidFill>
              </a:defRPr>
            </a:lvl5pPr>
          </a:lstStyle>
          <a:p>
            <a:r>
              <a:t>Body Level One</a:t>
            </a:r>
          </a:p>
          <a:p>
            <a:pPr lvl="1"/>
            <a:r>
              <a:t>Body Level Two</a:t>
            </a:r>
          </a:p>
          <a:p>
            <a:pPr lvl="2"/>
            <a:r>
              <a:t>Body Level Three</a:t>
            </a:r>
          </a:p>
          <a:p>
            <a:pPr lvl="3"/>
            <a:r>
              <a:t>Body Level Four</a:t>
            </a:r>
          </a:p>
          <a:p>
            <a:pPr lvl="4"/>
            <a:r>
              <a:t>Body Level Five</a:t>
            </a:r>
          </a:p>
        </p:txBody>
      </p:sp>
      <p:sp>
        <p:nvSpPr>
          <p:cNvPr id="282"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pic>
        <p:nvPicPr>
          <p:cNvPr id="283" name="Google Shape;215;p30" descr="Google Shape;215;p30"/>
          <p:cNvPicPr>
            <a:picLocks noChangeAspect="1"/>
          </p:cNvPicPr>
          <p:nvPr/>
        </p:nvPicPr>
        <p:blipFill>
          <a:blip r:embed="rId2"/>
          <a:stretch>
            <a:fillRect/>
          </a:stretch>
        </p:blipFill>
        <p:spPr>
          <a:xfrm>
            <a:off x="4000500" y="0"/>
            <a:ext cx="5143500" cy="5143500"/>
          </a:xfrm>
          <a:prstGeom prst="rect">
            <a:avLst/>
          </a:prstGeom>
          <a:ln w="12700">
            <a:miter lim="400000"/>
          </a:ln>
        </p:spPr>
      </p:pic>
      <p:sp>
        <p:nvSpPr>
          <p:cNvPr id="2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APAC_1">
    <p:spTree>
      <p:nvGrpSpPr>
        <p:cNvPr id="1" name=""/>
        <p:cNvGrpSpPr/>
        <p:nvPr/>
      </p:nvGrpSpPr>
      <p:grpSpPr>
        <a:xfrm>
          <a:off x="0" y="0"/>
          <a:ext cx="0" cy="0"/>
          <a:chOff x="0" y="0"/>
          <a:chExt cx="0" cy="0"/>
        </a:xfrm>
      </p:grpSpPr>
      <p:sp>
        <p:nvSpPr>
          <p:cNvPr id="291"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b="0">
                <a:solidFill>
                  <a:srgbClr val="7F7F7F"/>
                </a:solidFill>
              </a:defRPr>
            </a:lvl1pPr>
            <a:lvl2pPr marL="342900" indent="247650">
              <a:buClrTx/>
              <a:buSzTx/>
              <a:buFontTx/>
              <a:buNone/>
              <a:defRPr sz="1200" b="0">
                <a:solidFill>
                  <a:srgbClr val="7F7F7F"/>
                </a:solidFill>
              </a:defRPr>
            </a:lvl2pPr>
            <a:lvl3pPr marL="342900" indent="723900">
              <a:buClrTx/>
              <a:buSzTx/>
              <a:buFontTx/>
              <a:buNone/>
              <a:defRPr sz="1200" b="0">
                <a:solidFill>
                  <a:srgbClr val="7F7F7F"/>
                </a:solidFill>
              </a:defRPr>
            </a:lvl3pPr>
            <a:lvl4pPr marL="342900" indent="1181100">
              <a:buClrTx/>
              <a:buSzTx/>
              <a:buFontTx/>
              <a:buNone/>
              <a:defRPr sz="1200" b="0">
                <a:solidFill>
                  <a:srgbClr val="7F7F7F"/>
                </a:solidFill>
              </a:defRPr>
            </a:lvl4pPr>
            <a:lvl5pPr marL="342900" indent="1638300">
              <a:buClrTx/>
              <a:buSzTx/>
              <a:buFontTx/>
              <a:buNone/>
              <a:defRPr sz="1200" b="0">
                <a:solidFill>
                  <a:srgbClr val="7F7F7F"/>
                </a:solidFill>
              </a:defRPr>
            </a:lvl5pPr>
          </a:lstStyle>
          <a:p>
            <a:r>
              <a:t>Body Level One</a:t>
            </a:r>
          </a:p>
          <a:p>
            <a:pPr lvl="1"/>
            <a:r>
              <a:t>Body Level Two</a:t>
            </a:r>
          </a:p>
          <a:p>
            <a:pPr lvl="2"/>
            <a:r>
              <a:t>Body Level Three</a:t>
            </a:r>
          </a:p>
          <a:p>
            <a:pPr lvl="3"/>
            <a:r>
              <a:t>Body Level Four</a:t>
            </a:r>
          </a:p>
          <a:p>
            <a:pPr lvl="4"/>
            <a:r>
              <a:t>Body Level Five</a:t>
            </a:r>
          </a:p>
        </p:txBody>
      </p:sp>
      <p:sp>
        <p:nvSpPr>
          <p:cNvPr id="292"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pic>
        <p:nvPicPr>
          <p:cNvPr id="293" name="Google Shape;222;p31" descr="Google Shape;222;p31"/>
          <p:cNvPicPr>
            <a:picLocks noChangeAspect="1"/>
          </p:cNvPicPr>
          <p:nvPr/>
        </p:nvPicPr>
        <p:blipFill>
          <a:blip r:embed="rId2"/>
          <a:stretch>
            <a:fillRect/>
          </a:stretch>
        </p:blipFill>
        <p:spPr>
          <a:xfrm>
            <a:off x="4000500" y="17850"/>
            <a:ext cx="5143500" cy="5143501"/>
          </a:xfrm>
          <a:prstGeom prst="rect">
            <a:avLst/>
          </a:prstGeom>
          <a:ln w="12700">
            <a:miter lim="400000"/>
          </a:ln>
        </p:spPr>
      </p:pic>
      <p:sp>
        <p:nvSpPr>
          <p:cNvPr id="2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White-Blank_1">
    <p:spTree>
      <p:nvGrpSpPr>
        <p:cNvPr id="1" name=""/>
        <p:cNvGrpSpPr/>
        <p:nvPr/>
      </p:nvGrpSpPr>
      <p:grpSpPr>
        <a:xfrm>
          <a:off x="0" y="0"/>
          <a:ext cx="0" cy="0"/>
          <a:chOff x="0" y="0"/>
          <a:chExt cx="0" cy="0"/>
        </a:xfrm>
      </p:grpSpPr>
      <p:sp>
        <p:nvSpPr>
          <p:cNvPr id="31" name="Title Text"/>
          <p:cNvSpPr txBox="1">
            <a:spLocks noGrp="1"/>
          </p:cNvSpPr>
          <p:nvPr>
            <p:ph type="title"/>
          </p:nvPr>
        </p:nvSpPr>
        <p:spPr>
          <a:xfrm>
            <a:off x="600023" y="1877749"/>
            <a:ext cx="1891501" cy="1478101"/>
          </a:xfrm>
          <a:prstGeom prst="rect">
            <a:avLst/>
          </a:prstGeom>
        </p:spPr>
        <p:txBody>
          <a:bodyPr anchor="ctr"/>
          <a:lstStyle>
            <a:lvl1pPr>
              <a:defRPr sz="3300"/>
            </a:lvl1pPr>
          </a:lstStyle>
          <a:p>
            <a:r>
              <a:t>Title Text</a:t>
            </a:r>
          </a:p>
        </p:txBody>
      </p:sp>
      <p:sp>
        <p:nvSpPr>
          <p:cNvPr id="32" name="Body Level One…"/>
          <p:cNvSpPr txBox="1">
            <a:spLocks noGrp="1"/>
          </p:cNvSpPr>
          <p:nvPr>
            <p:ph type="body" sz="quarter" idx="1"/>
          </p:nvPr>
        </p:nvSpPr>
        <p:spPr>
          <a:xfrm>
            <a:off x="3886200" y="2125024"/>
            <a:ext cx="4600200" cy="893401"/>
          </a:xfrm>
          <a:prstGeom prst="rect">
            <a:avLst/>
          </a:prstGeom>
        </p:spPr>
        <p:txBody>
          <a:bodyPr anchor="ctr">
            <a:normAutofit/>
          </a:bodyPr>
          <a:lstStyle>
            <a:lvl1pPr indent="-361950">
              <a:buSzPts val="2100"/>
              <a:buFontTx/>
              <a:buAutoNum type="arabicPeriod"/>
              <a:defRPr sz="2100"/>
            </a:lvl1pPr>
            <a:lvl2pPr marL="1073150" indent="-476250">
              <a:buSzPts val="2100"/>
              <a:buFontTx/>
              <a:buAutoNum type="alphaLcPeriod"/>
              <a:defRPr sz="2100"/>
            </a:lvl2pPr>
            <a:lvl3pPr marL="1530350" indent="-476250">
              <a:buSzPts val="2100"/>
              <a:buFontTx/>
              <a:buAutoNum type="romanLcPeriod"/>
              <a:defRPr sz="2100"/>
            </a:lvl3pPr>
            <a:lvl4pPr marL="1987550" indent="-476250">
              <a:buSzPts val="2100"/>
              <a:buFontTx/>
              <a:buAutoNum type="arabicPeriod"/>
              <a:defRPr sz="2100"/>
            </a:lvl4pPr>
            <a:lvl5pPr marL="2444750" indent="-476250">
              <a:buSzPts val="2100"/>
              <a:buFontTx/>
              <a:buAutoNum type="alphaLcPeriod"/>
              <a:defRPr sz="2100"/>
            </a:lvl5pPr>
          </a:lstStyle>
          <a:p>
            <a:r>
              <a:t>Body Level One</a:t>
            </a:r>
          </a:p>
          <a:p>
            <a:pPr lvl="1"/>
            <a:r>
              <a:t>Body Level Two</a:t>
            </a:r>
          </a:p>
          <a:p>
            <a:pPr lvl="2"/>
            <a:r>
              <a:t>Body Level Three</a:t>
            </a:r>
          </a:p>
          <a:p>
            <a:pPr lvl="3"/>
            <a:r>
              <a:t>Body Level Four</a:t>
            </a:r>
          </a:p>
          <a:p>
            <a:pPr lvl="4"/>
            <a:r>
              <a:t>Body Level Five</a:t>
            </a:r>
          </a:p>
        </p:txBody>
      </p:sp>
      <p:sp>
        <p:nvSpPr>
          <p:cNvPr id="33" name="Google Shape;33;p5"/>
          <p:cNvSpPr/>
          <p:nvPr/>
        </p:nvSpPr>
        <p:spPr>
          <a:xfrm flipH="1">
            <a:off x="2743199" y="1088334"/>
            <a:ext cx="2" cy="2967000"/>
          </a:xfrm>
          <a:prstGeom prst="line">
            <a:avLst/>
          </a:prstGeom>
          <a:ln w="12700">
            <a:solidFill>
              <a:srgbClr val="E3E7F0"/>
            </a:solidFill>
            <a:miter/>
          </a:ln>
        </p:spPr>
        <p:txBody>
          <a:bodyPr lIns="45719" rIns="45719"/>
          <a:lstStyle/>
          <a:p>
            <a:endParaRP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South America_1">
    <p:spTree>
      <p:nvGrpSpPr>
        <p:cNvPr id="1" name=""/>
        <p:cNvGrpSpPr/>
        <p:nvPr/>
      </p:nvGrpSpPr>
      <p:grpSpPr>
        <a:xfrm>
          <a:off x="0" y="0"/>
          <a:ext cx="0" cy="0"/>
          <a:chOff x="0" y="0"/>
          <a:chExt cx="0" cy="0"/>
        </a:xfrm>
      </p:grpSpPr>
      <p:sp>
        <p:nvSpPr>
          <p:cNvPr id="301"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b="0">
                <a:solidFill>
                  <a:srgbClr val="7F7F7F"/>
                </a:solidFill>
              </a:defRPr>
            </a:lvl1pPr>
            <a:lvl2pPr marL="342900" indent="247650">
              <a:buClrTx/>
              <a:buSzTx/>
              <a:buFontTx/>
              <a:buNone/>
              <a:defRPr sz="1200" b="0">
                <a:solidFill>
                  <a:srgbClr val="7F7F7F"/>
                </a:solidFill>
              </a:defRPr>
            </a:lvl2pPr>
            <a:lvl3pPr marL="342900" indent="723900">
              <a:buClrTx/>
              <a:buSzTx/>
              <a:buFontTx/>
              <a:buNone/>
              <a:defRPr sz="1200" b="0">
                <a:solidFill>
                  <a:srgbClr val="7F7F7F"/>
                </a:solidFill>
              </a:defRPr>
            </a:lvl3pPr>
            <a:lvl4pPr marL="342900" indent="1181100">
              <a:buClrTx/>
              <a:buSzTx/>
              <a:buFontTx/>
              <a:buNone/>
              <a:defRPr sz="1200" b="0">
                <a:solidFill>
                  <a:srgbClr val="7F7F7F"/>
                </a:solidFill>
              </a:defRPr>
            </a:lvl4pPr>
            <a:lvl5pPr marL="342900" indent="1638300">
              <a:buClrTx/>
              <a:buSzTx/>
              <a:buFontTx/>
              <a:buNone/>
              <a:defRPr sz="1200" b="0">
                <a:solidFill>
                  <a:srgbClr val="7F7F7F"/>
                </a:solidFill>
              </a:defRPr>
            </a:lvl5pPr>
          </a:lstStyle>
          <a:p>
            <a:r>
              <a:t>Body Level One</a:t>
            </a:r>
          </a:p>
          <a:p>
            <a:pPr lvl="1"/>
            <a:r>
              <a:t>Body Level Two</a:t>
            </a:r>
          </a:p>
          <a:p>
            <a:pPr lvl="2"/>
            <a:r>
              <a:t>Body Level Three</a:t>
            </a:r>
          </a:p>
          <a:p>
            <a:pPr lvl="3"/>
            <a:r>
              <a:t>Body Level Four</a:t>
            </a:r>
          </a:p>
          <a:p>
            <a:pPr lvl="4"/>
            <a:r>
              <a:t>Body Level Five</a:t>
            </a:r>
          </a:p>
        </p:txBody>
      </p:sp>
      <p:sp>
        <p:nvSpPr>
          <p:cNvPr id="302"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pic>
        <p:nvPicPr>
          <p:cNvPr id="303" name="Google Shape;229;p32" descr="Google Shape;229;p32"/>
          <p:cNvPicPr>
            <a:picLocks noChangeAspect="1"/>
          </p:cNvPicPr>
          <p:nvPr/>
        </p:nvPicPr>
        <p:blipFill>
          <a:blip r:embed="rId2"/>
          <a:stretch>
            <a:fillRect/>
          </a:stretch>
        </p:blipFill>
        <p:spPr>
          <a:xfrm>
            <a:off x="4000500" y="0"/>
            <a:ext cx="5143500" cy="5143500"/>
          </a:xfrm>
          <a:prstGeom prst="rect">
            <a:avLst/>
          </a:prstGeom>
          <a:ln w="12700">
            <a:miter lim="400000"/>
          </a:ln>
        </p:spPr>
      </p:pic>
      <p:sp>
        <p:nvSpPr>
          <p:cNvPr id="3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Africa_1">
    <p:spTree>
      <p:nvGrpSpPr>
        <p:cNvPr id="1" name=""/>
        <p:cNvGrpSpPr/>
        <p:nvPr/>
      </p:nvGrpSpPr>
      <p:grpSpPr>
        <a:xfrm>
          <a:off x="0" y="0"/>
          <a:ext cx="0" cy="0"/>
          <a:chOff x="0" y="0"/>
          <a:chExt cx="0" cy="0"/>
        </a:xfrm>
      </p:grpSpPr>
      <p:sp>
        <p:nvSpPr>
          <p:cNvPr id="311"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b="0">
                <a:solidFill>
                  <a:srgbClr val="7F7F7F"/>
                </a:solidFill>
              </a:defRPr>
            </a:lvl1pPr>
            <a:lvl2pPr marL="342900" indent="247650">
              <a:buClrTx/>
              <a:buSzTx/>
              <a:buFontTx/>
              <a:buNone/>
              <a:defRPr sz="1200" b="0">
                <a:solidFill>
                  <a:srgbClr val="7F7F7F"/>
                </a:solidFill>
              </a:defRPr>
            </a:lvl2pPr>
            <a:lvl3pPr marL="342900" indent="723900">
              <a:buClrTx/>
              <a:buSzTx/>
              <a:buFontTx/>
              <a:buNone/>
              <a:defRPr sz="1200" b="0">
                <a:solidFill>
                  <a:srgbClr val="7F7F7F"/>
                </a:solidFill>
              </a:defRPr>
            </a:lvl3pPr>
            <a:lvl4pPr marL="342900" indent="1181100">
              <a:buClrTx/>
              <a:buSzTx/>
              <a:buFontTx/>
              <a:buNone/>
              <a:defRPr sz="1200" b="0">
                <a:solidFill>
                  <a:srgbClr val="7F7F7F"/>
                </a:solidFill>
              </a:defRPr>
            </a:lvl4pPr>
            <a:lvl5pPr marL="342900" indent="1638300">
              <a:buClrTx/>
              <a:buSzTx/>
              <a:buFontTx/>
              <a:buNone/>
              <a:defRPr sz="1200" b="0">
                <a:solidFill>
                  <a:srgbClr val="7F7F7F"/>
                </a:solidFill>
              </a:defRPr>
            </a:lvl5pPr>
          </a:lstStyle>
          <a:p>
            <a:r>
              <a:t>Body Level One</a:t>
            </a:r>
          </a:p>
          <a:p>
            <a:pPr lvl="1"/>
            <a:r>
              <a:t>Body Level Two</a:t>
            </a:r>
          </a:p>
          <a:p>
            <a:pPr lvl="2"/>
            <a:r>
              <a:t>Body Level Three</a:t>
            </a:r>
          </a:p>
          <a:p>
            <a:pPr lvl="3"/>
            <a:r>
              <a:t>Body Level Four</a:t>
            </a:r>
          </a:p>
          <a:p>
            <a:pPr lvl="4"/>
            <a:r>
              <a:t>Body Level Five</a:t>
            </a:r>
          </a:p>
        </p:txBody>
      </p:sp>
      <p:sp>
        <p:nvSpPr>
          <p:cNvPr id="312"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pic>
        <p:nvPicPr>
          <p:cNvPr id="313" name="Google Shape;236;p33" descr="Google Shape;236;p33"/>
          <p:cNvPicPr>
            <a:picLocks noChangeAspect="1"/>
          </p:cNvPicPr>
          <p:nvPr/>
        </p:nvPicPr>
        <p:blipFill>
          <a:blip r:embed="rId2"/>
          <a:stretch>
            <a:fillRect/>
          </a:stretch>
        </p:blipFill>
        <p:spPr>
          <a:xfrm>
            <a:off x="4000500" y="0"/>
            <a:ext cx="5143500" cy="5143500"/>
          </a:xfrm>
          <a:prstGeom prst="rect">
            <a:avLst/>
          </a:prstGeom>
          <a:ln w="12700">
            <a:miter lim="400000"/>
          </a:ln>
        </p:spPr>
      </p:pic>
      <p:sp>
        <p:nvSpPr>
          <p:cNvPr id="3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Europe_2">
    <p:spTree>
      <p:nvGrpSpPr>
        <p:cNvPr id="1" name=""/>
        <p:cNvGrpSpPr/>
        <p:nvPr/>
      </p:nvGrpSpPr>
      <p:grpSpPr>
        <a:xfrm>
          <a:off x="0" y="0"/>
          <a:ext cx="0" cy="0"/>
          <a:chOff x="0" y="0"/>
          <a:chExt cx="0" cy="0"/>
        </a:xfrm>
      </p:grpSpPr>
      <p:sp>
        <p:nvSpPr>
          <p:cNvPr id="321"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b="0">
                <a:solidFill>
                  <a:srgbClr val="7F7F7F"/>
                </a:solidFill>
              </a:defRPr>
            </a:lvl1pPr>
            <a:lvl2pPr marL="342900" indent="247650">
              <a:buClrTx/>
              <a:buSzTx/>
              <a:buFontTx/>
              <a:buNone/>
              <a:defRPr sz="1200" b="0">
                <a:solidFill>
                  <a:srgbClr val="7F7F7F"/>
                </a:solidFill>
              </a:defRPr>
            </a:lvl2pPr>
            <a:lvl3pPr marL="342900" indent="723900">
              <a:buClrTx/>
              <a:buSzTx/>
              <a:buFontTx/>
              <a:buNone/>
              <a:defRPr sz="1200" b="0">
                <a:solidFill>
                  <a:srgbClr val="7F7F7F"/>
                </a:solidFill>
              </a:defRPr>
            </a:lvl3pPr>
            <a:lvl4pPr marL="342900" indent="1181100">
              <a:buClrTx/>
              <a:buSzTx/>
              <a:buFontTx/>
              <a:buNone/>
              <a:defRPr sz="1200" b="0">
                <a:solidFill>
                  <a:srgbClr val="7F7F7F"/>
                </a:solidFill>
              </a:defRPr>
            </a:lvl4pPr>
            <a:lvl5pPr marL="342900" indent="1638300">
              <a:buClrTx/>
              <a:buSzTx/>
              <a:buFontTx/>
              <a:buNone/>
              <a:defRPr sz="1200" b="0">
                <a:solidFill>
                  <a:srgbClr val="7F7F7F"/>
                </a:solidFill>
              </a:defRPr>
            </a:lvl5pPr>
          </a:lstStyle>
          <a:p>
            <a:r>
              <a:t>Body Level One</a:t>
            </a:r>
          </a:p>
          <a:p>
            <a:pPr lvl="1"/>
            <a:r>
              <a:t>Body Level Two</a:t>
            </a:r>
          </a:p>
          <a:p>
            <a:pPr lvl="2"/>
            <a:r>
              <a:t>Body Level Three</a:t>
            </a:r>
          </a:p>
          <a:p>
            <a:pPr lvl="3"/>
            <a:r>
              <a:t>Body Level Four</a:t>
            </a:r>
          </a:p>
          <a:p>
            <a:pPr lvl="4"/>
            <a:r>
              <a:t>Body Level Five</a:t>
            </a:r>
          </a:p>
        </p:txBody>
      </p:sp>
      <p:sp>
        <p:nvSpPr>
          <p:cNvPr id="322"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pic>
        <p:nvPicPr>
          <p:cNvPr id="323" name="Google Shape;243;p34" descr="Google Shape;243;p34"/>
          <p:cNvPicPr>
            <a:picLocks noChangeAspect="1"/>
          </p:cNvPicPr>
          <p:nvPr/>
        </p:nvPicPr>
        <p:blipFill>
          <a:blip r:embed="rId2"/>
          <a:stretch>
            <a:fillRect/>
          </a:stretch>
        </p:blipFill>
        <p:spPr>
          <a:xfrm>
            <a:off x="4000500" y="0"/>
            <a:ext cx="5143500" cy="5143500"/>
          </a:xfrm>
          <a:prstGeom prst="rect">
            <a:avLst/>
          </a:prstGeom>
          <a:ln w="12700">
            <a:miter lim="400000"/>
          </a:ln>
        </p:spPr>
      </p:pic>
      <p:sp>
        <p:nvSpPr>
          <p:cNvPr id="3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Europe_1_2">
    <p:spTree>
      <p:nvGrpSpPr>
        <p:cNvPr id="1" name=""/>
        <p:cNvGrpSpPr/>
        <p:nvPr/>
      </p:nvGrpSpPr>
      <p:grpSpPr>
        <a:xfrm>
          <a:off x="0" y="0"/>
          <a:ext cx="0" cy="0"/>
          <a:chOff x="0" y="0"/>
          <a:chExt cx="0" cy="0"/>
        </a:xfrm>
      </p:grpSpPr>
      <p:sp>
        <p:nvSpPr>
          <p:cNvPr id="331"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b="0">
                <a:solidFill>
                  <a:srgbClr val="7F7F7F"/>
                </a:solidFill>
              </a:defRPr>
            </a:lvl1pPr>
            <a:lvl2pPr marL="342900" indent="247650">
              <a:buClrTx/>
              <a:buSzTx/>
              <a:buFontTx/>
              <a:buNone/>
              <a:defRPr sz="1200" b="0">
                <a:solidFill>
                  <a:srgbClr val="7F7F7F"/>
                </a:solidFill>
              </a:defRPr>
            </a:lvl2pPr>
            <a:lvl3pPr marL="342900" indent="723900">
              <a:buClrTx/>
              <a:buSzTx/>
              <a:buFontTx/>
              <a:buNone/>
              <a:defRPr sz="1200" b="0">
                <a:solidFill>
                  <a:srgbClr val="7F7F7F"/>
                </a:solidFill>
              </a:defRPr>
            </a:lvl3pPr>
            <a:lvl4pPr marL="342900" indent="1181100">
              <a:buClrTx/>
              <a:buSzTx/>
              <a:buFontTx/>
              <a:buNone/>
              <a:defRPr sz="1200" b="0">
                <a:solidFill>
                  <a:srgbClr val="7F7F7F"/>
                </a:solidFill>
              </a:defRPr>
            </a:lvl4pPr>
            <a:lvl5pPr marL="342900" indent="1638300">
              <a:buClrTx/>
              <a:buSzTx/>
              <a:buFontTx/>
              <a:buNone/>
              <a:defRPr sz="1200" b="0">
                <a:solidFill>
                  <a:srgbClr val="7F7F7F"/>
                </a:solidFill>
              </a:defRPr>
            </a:lvl5pPr>
          </a:lstStyle>
          <a:p>
            <a:r>
              <a:t>Body Level One</a:t>
            </a:r>
          </a:p>
          <a:p>
            <a:pPr lvl="1"/>
            <a:r>
              <a:t>Body Level Two</a:t>
            </a:r>
          </a:p>
          <a:p>
            <a:pPr lvl="2"/>
            <a:r>
              <a:t>Body Level Three</a:t>
            </a:r>
          </a:p>
          <a:p>
            <a:pPr lvl="3"/>
            <a:r>
              <a:t>Body Level Four</a:t>
            </a:r>
          </a:p>
          <a:p>
            <a:pPr lvl="4"/>
            <a:r>
              <a:t>Body Level Five</a:t>
            </a:r>
          </a:p>
        </p:txBody>
      </p:sp>
      <p:sp>
        <p:nvSpPr>
          <p:cNvPr id="332"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pic>
        <p:nvPicPr>
          <p:cNvPr id="333" name="Google Shape;250;p35" descr="Google Shape;250;p35"/>
          <p:cNvPicPr>
            <a:picLocks noChangeAspect="1"/>
          </p:cNvPicPr>
          <p:nvPr/>
        </p:nvPicPr>
        <p:blipFill>
          <a:blip r:embed="rId2"/>
          <a:stretch>
            <a:fillRect/>
          </a:stretch>
        </p:blipFill>
        <p:spPr>
          <a:xfrm>
            <a:off x="4000505" y="0"/>
            <a:ext cx="5143501" cy="5143500"/>
          </a:xfrm>
          <a:prstGeom prst="rect">
            <a:avLst/>
          </a:prstGeom>
          <a:ln w="12700">
            <a:miter lim="400000"/>
          </a:ln>
        </p:spPr>
      </p:pic>
      <p:sp>
        <p:nvSpPr>
          <p:cNvPr id="3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Europe_1_1">
    <p:spTree>
      <p:nvGrpSpPr>
        <p:cNvPr id="1" name=""/>
        <p:cNvGrpSpPr/>
        <p:nvPr/>
      </p:nvGrpSpPr>
      <p:grpSpPr>
        <a:xfrm>
          <a:off x="0" y="0"/>
          <a:ext cx="0" cy="0"/>
          <a:chOff x="0" y="0"/>
          <a:chExt cx="0" cy="0"/>
        </a:xfrm>
      </p:grpSpPr>
      <p:sp>
        <p:nvSpPr>
          <p:cNvPr id="341"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b="0">
                <a:solidFill>
                  <a:srgbClr val="7F7F7F"/>
                </a:solidFill>
              </a:defRPr>
            </a:lvl1pPr>
            <a:lvl2pPr marL="342900" indent="247650">
              <a:buClrTx/>
              <a:buSzTx/>
              <a:buFontTx/>
              <a:buNone/>
              <a:defRPr sz="1200" b="0">
                <a:solidFill>
                  <a:srgbClr val="7F7F7F"/>
                </a:solidFill>
              </a:defRPr>
            </a:lvl2pPr>
            <a:lvl3pPr marL="342900" indent="723900">
              <a:buClrTx/>
              <a:buSzTx/>
              <a:buFontTx/>
              <a:buNone/>
              <a:defRPr sz="1200" b="0">
                <a:solidFill>
                  <a:srgbClr val="7F7F7F"/>
                </a:solidFill>
              </a:defRPr>
            </a:lvl3pPr>
            <a:lvl4pPr marL="342900" indent="1181100">
              <a:buClrTx/>
              <a:buSzTx/>
              <a:buFontTx/>
              <a:buNone/>
              <a:defRPr sz="1200" b="0">
                <a:solidFill>
                  <a:srgbClr val="7F7F7F"/>
                </a:solidFill>
              </a:defRPr>
            </a:lvl4pPr>
            <a:lvl5pPr marL="342900" indent="1638300">
              <a:buClrTx/>
              <a:buSzTx/>
              <a:buFontTx/>
              <a:buNone/>
              <a:defRPr sz="1200" b="0">
                <a:solidFill>
                  <a:srgbClr val="7F7F7F"/>
                </a:solidFill>
              </a:defRPr>
            </a:lvl5pPr>
          </a:lstStyle>
          <a:p>
            <a:r>
              <a:t>Body Level One</a:t>
            </a:r>
          </a:p>
          <a:p>
            <a:pPr lvl="1"/>
            <a:r>
              <a:t>Body Level Two</a:t>
            </a:r>
          </a:p>
          <a:p>
            <a:pPr lvl="2"/>
            <a:r>
              <a:t>Body Level Three</a:t>
            </a:r>
          </a:p>
          <a:p>
            <a:pPr lvl="3"/>
            <a:r>
              <a:t>Body Level Four</a:t>
            </a:r>
          </a:p>
          <a:p>
            <a:pPr lvl="4"/>
            <a:r>
              <a:t>Body Level Five</a:t>
            </a:r>
          </a:p>
        </p:txBody>
      </p:sp>
      <p:sp>
        <p:nvSpPr>
          <p:cNvPr id="342"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pic>
        <p:nvPicPr>
          <p:cNvPr id="343" name="Google Shape;259;p36" descr="Google Shape;259;p36"/>
          <p:cNvPicPr>
            <a:picLocks noChangeAspect="1"/>
          </p:cNvPicPr>
          <p:nvPr/>
        </p:nvPicPr>
        <p:blipFill>
          <a:blip r:embed="rId2"/>
          <a:stretch>
            <a:fillRect/>
          </a:stretch>
        </p:blipFill>
        <p:spPr>
          <a:xfrm rot="20447192">
            <a:off x="5460339" y="800539"/>
            <a:ext cx="3516175" cy="3516176"/>
          </a:xfrm>
          <a:prstGeom prst="rect">
            <a:avLst/>
          </a:prstGeom>
          <a:ln w="12700">
            <a:miter lim="400000"/>
          </a:ln>
        </p:spPr>
      </p:pic>
      <p:sp>
        <p:nvSpPr>
          <p:cNvPr id="3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hart Slide 1">
    <p:spTree>
      <p:nvGrpSpPr>
        <p:cNvPr id="1" name=""/>
        <p:cNvGrpSpPr/>
        <p:nvPr/>
      </p:nvGrpSpPr>
      <p:grpSpPr>
        <a:xfrm>
          <a:off x="0" y="0"/>
          <a:ext cx="0" cy="0"/>
          <a:chOff x="0" y="0"/>
          <a:chExt cx="0" cy="0"/>
        </a:xfrm>
      </p:grpSpPr>
      <p:sp>
        <p:nvSpPr>
          <p:cNvPr id="351" name="Google Shape;261;p37"/>
          <p:cNvSpPr/>
          <p:nvPr/>
        </p:nvSpPr>
        <p:spPr>
          <a:xfrm>
            <a:off x="5600700" y="-2"/>
            <a:ext cx="3543300" cy="5143501"/>
          </a:xfrm>
          <a:prstGeom prst="rect">
            <a:avLst/>
          </a:prstGeom>
          <a:solidFill>
            <a:srgbClr val="2D8FE2"/>
          </a:solidFill>
          <a:ln w="12700">
            <a:miter lim="400000"/>
          </a:ln>
        </p:spPr>
        <p:txBody>
          <a:bodyPr lIns="45719" rIns="45719" anchor="ctr"/>
          <a:lstStyle/>
          <a:p>
            <a:pPr algn="ctr">
              <a:defRPr>
                <a:solidFill>
                  <a:srgbClr val="FFFFFF"/>
                </a:solidFill>
              </a:defRPr>
            </a:pPr>
            <a:endParaRPr/>
          </a:p>
        </p:txBody>
      </p:sp>
      <p:sp>
        <p:nvSpPr>
          <p:cNvPr id="352" name="Body Level One…"/>
          <p:cNvSpPr txBox="1">
            <a:spLocks noGrp="1"/>
          </p:cNvSpPr>
          <p:nvPr>
            <p:ph type="body" sz="quarter" idx="1"/>
          </p:nvPr>
        </p:nvSpPr>
        <p:spPr>
          <a:xfrm>
            <a:off x="5889375" y="2698999"/>
            <a:ext cx="2892301" cy="1773602"/>
          </a:xfrm>
          <a:prstGeom prst="rect">
            <a:avLst/>
          </a:prstGeom>
        </p:spPr>
        <p:txBody>
          <a:bodyPr>
            <a:normAutofit/>
          </a:bodyPr>
          <a:lstStyle>
            <a:lvl1pPr marL="342900" indent="-228600">
              <a:buClrTx/>
              <a:buSzTx/>
              <a:buFontTx/>
              <a:buNone/>
              <a:defRPr sz="1200"/>
            </a:lvl1pPr>
            <a:lvl2pPr marL="342900" indent="247650">
              <a:buClrTx/>
              <a:buSzTx/>
              <a:buFontTx/>
              <a:buNone/>
              <a:defRPr sz="1200"/>
            </a:lvl2pPr>
            <a:lvl3pPr marL="342900" indent="723900">
              <a:buClrTx/>
              <a:buSzTx/>
              <a:buFontTx/>
              <a:buNone/>
              <a:defRPr sz="1200"/>
            </a:lvl3pPr>
            <a:lvl4pPr marL="342900" indent="1181100">
              <a:buClrTx/>
              <a:buSzTx/>
              <a:buFontTx/>
              <a:buNone/>
              <a:defRPr sz="1200"/>
            </a:lvl4pPr>
            <a:lvl5pPr marL="342900" indent="1638300">
              <a:buClrTx/>
              <a:buSzTx/>
              <a:buFontTx/>
              <a:buNone/>
              <a:defRPr sz="1200"/>
            </a:lvl5pPr>
          </a:lstStyle>
          <a:p>
            <a:r>
              <a:t>Body Level One</a:t>
            </a:r>
          </a:p>
          <a:p>
            <a:pPr lvl="1"/>
            <a:r>
              <a:t>Body Level Two</a:t>
            </a:r>
          </a:p>
          <a:p>
            <a:pPr lvl="2"/>
            <a:r>
              <a:t>Body Level Three</a:t>
            </a:r>
          </a:p>
          <a:p>
            <a:pPr lvl="3"/>
            <a:r>
              <a:t>Body Level Four</a:t>
            </a:r>
          </a:p>
          <a:p>
            <a:pPr lvl="4"/>
            <a:r>
              <a:t>Body Level Five</a:t>
            </a:r>
          </a:p>
        </p:txBody>
      </p:sp>
      <p:sp>
        <p:nvSpPr>
          <p:cNvPr id="353" name="Title Text"/>
          <p:cNvSpPr txBox="1">
            <a:spLocks noGrp="1"/>
          </p:cNvSpPr>
          <p:nvPr>
            <p:ph type="title"/>
          </p:nvPr>
        </p:nvSpPr>
        <p:spPr>
          <a:xfrm>
            <a:off x="5907025" y="768100"/>
            <a:ext cx="2874601" cy="955501"/>
          </a:xfrm>
          <a:prstGeom prst="rect">
            <a:avLst/>
          </a:prstGeom>
        </p:spPr>
        <p:txBody>
          <a:bodyPr anchor="t"/>
          <a:lstStyle>
            <a:lvl1pPr>
              <a:defRPr sz="2400"/>
            </a:lvl1pPr>
          </a:lstStyle>
          <a:p>
            <a:r>
              <a:t>Title Text</a:t>
            </a:r>
          </a:p>
        </p:txBody>
      </p:sp>
      <p:sp>
        <p:nvSpPr>
          <p:cNvPr id="3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hart Slide 2">
    <p:spTree>
      <p:nvGrpSpPr>
        <p:cNvPr id="1" name=""/>
        <p:cNvGrpSpPr/>
        <p:nvPr/>
      </p:nvGrpSpPr>
      <p:grpSpPr>
        <a:xfrm>
          <a:off x="0" y="0"/>
          <a:ext cx="0" cy="0"/>
          <a:chOff x="0" y="0"/>
          <a:chExt cx="0" cy="0"/>
        </a:xfrm>
      </p:grpSpPr>
      <p:sp>
        <p:nvSpPr>
          <p:cNvPr id="361" name="Google Shape;268;p38"/>
          <p:cNvSpPr/>
          <p:nvPr/>
        </p:nvSpPr>
        <p:spPr>
          <a:xfrm>
            <a:off x="0" y="-2"/>
            <a:ext cx="3543300" cy="5143501"/>
          </a:xfrm>
          <a:prstGeom prst="rect">
            <a:avLst/>
          </a:prstGeom>
          <a:solidFill>
            <a:srgbClr val="2D8FE2"/>
          </a:solidFill>
          <a:ln w="12700">
            <a:miter lim="400000"/>
          </a:ln>
        </p:spPr>
        <p:txBody>
          <a:bodyPr lIns="45719" rIns="45719" anchor="ctr"/>
          <a:lstStyle/>
          <a:p>
            <a:pPr algn="ctr">
              <a:defRPr>
                <a:solidFill>
                  <a:srgbClr val="FFFFFF"/>
                </a:solidFill>
              </a:defRPr>
            </a:pPr>
            <a:endParaRPr/>
          </a:p>
        </p:txBody>
      </p:sp>
      <p:sp>
        <p:nvSpPr>
          <p:cNvPr id="362"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a:lvl1pPr>
            <a:lvl2pPr marL="342900" indent="247650">
              <a:buClrTx/>
              <a:buSzTx/>
              <a:buFontTx/>
              <a:buNone/>
              <a:defRPr sz="1200"/>
            </a:lvl2pPr>
            <a:lvl3pPr marL="342900" indent="723900">
              <a:buClrTx/>
              <a:buSzTx/>
              <a:buFontTx/>
              <a:buNone/>
              <a:defRPr sz="1200"/>
            </a:lvl3pPr>
            <a:lvl4pPr marL="342900" indent="1181100">
              <a:buClrTx/>
              <a:buSzTx/>
              <a:buFontTx/>
              <a:buNone/>
              <a:defRPr sz="1200"/>
            </a:lvl4pPr>
            <a:lvl5pPr marL="342900" indent="1638300">
              <a:buClrTx/>
              <a:buSzTx/>
              <a:buFontTx/>
              <a:buNone/>
              <a:defRPr sz="1200"/>
            </a:lvl5pPr>
          </a:lstStyle>
          <a:p>
            <a:r>
              <a:t>Body Level One</a:t>
            </a:r>
          </a:p>
          <a:p>
            <a:pPr lvl="1"/>
            <a:r>
              <a:t>Body Level Two</a:t>
            </a:r>
          </a:p>
          <a:p>
            <a:pPr lvl="2"/>
            <a:r>
              <a:t>Body Level Three</a:t>
            </a:r>
          </a:p>
          <a:p>
            <a:pPr lvl="3"/>
            <a:r>
              <a:t>Body Level Four</a:t>
            </a:r>
          </a:p>
          <a:p>
            <a:pPr lvl="4"/>
            <a:r>
              <a:t>Body Level Five</a:t>
            </a:r>
          </a:p>
        </p:txBody>
      </p:sp>
      <p:sp>
        <p:nvSpPr>
          <p:cNvPr id="363"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sp>
        <p:nvSpPr>
          <p:cNvPr id="3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hart Slide 3">
    <p:spTree>
      <p:nvGrpSpPr>
        <p:cNvPr id="1" name=""/>
        <p:cNvGrpSpPr/>
        <p:nvPr/>
      </p:nvGrpSpPr>
      <p:grpSpPr>
        <a:xfrm>
          <a:off x="0" y="0"/>
          <a:ext cx="0" cy="0"/>
          <a:chOff x="0" y="0"/>
          <a:chExt cx="0" cy="0"/>
        </a:xfrm>
      </p:grpSpPr>
      <p:sp>
        <p:nvSpPr>
          <p:cNvPr id="371" name="Body Level One…"/>
          <p:cNvSpPr txBox="1">
            <a:spLocks noGrp="1"/>
          </p:cNvSpPr>
          <p:nvPr>
            <p:ph type="body" sz="quarter" idx="1"/>
          </p:nvPr>
        </p:nvSpPr>
        <p:spPr>
          <a:xfrm>
            <a:off x="5907025" y="2698999"/>
            <a:ext cx="2874601" cy="1773602"/>
          </a:xfrm>
          <a:prstGeom prst="rect">
            <a:avLst/>
          </a:prstGeom>
        </p:spPr>
        <p:txBody>
          <a:bodyPr>
            <a:normAutofit/>
          </a:bodyPr>
          <a:lstStyle>
            <a:lvl1pPr marL="342900" indent="-228600">
              <a:buClrTx/>
              <a:buSzTx/>
              <a:buFontTx/>
              <a:buNone/>
              <a:defRPr sz="1200" b="0">
                <a:solidFill>
                  <a:srgbClr val="000000"/>
                </a:solidFill>
              </a:defRPr>
            </a:lvl1pPr>
            <a:lvl2pPr marL="342900" indent="247650">
              <a:buClrTx/>
              <a:buSzTx/>
              <a:buFontTx/>
              <a:buNone/>
              <a:defRPr sz="1200" b="0">
                <a:solidFill>
                  <a:srgbClr val="000000"/>
                </a:solidFill>
              </a:defRPr>
            </a:lvl2pPr>
            <a:lvl3pPr marL="342900" indent="723900">
              <a:buClrTx/>
              <a:buSzTx/>
              <a:buFontTx/>
              <a:buNone/>
              <a:defRPr sz="1200" b="0">
                <a:solidFill>
                  <a:srgbClr val="000000"/>
                </a:solidFill>
              </a:defRPr>
            </a:lvl3pPr>
            <a:lvl4pPr marL="342900" indent="1181100">
              <a:buClrTx/>
              <a:buSzTx/>
              <a:buFontTx/>
              <a:buNone/>
              <a:defRPr sz="1200" b="0">
                <a:solidFill>
                  <a:srgbClr val="000000"/>
                </a:solidFill>
              </a:defRPr>
            </a:lvl4pPr>
            <a:lvl5pPr marL="342900" indent="1638300">
              <a:buClrTx/>
              <a:buSzTx/>
              <a:buFontTx/>
              <a:buNone/>
              <a:defRPr sz="1200" b="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72" name="Title Text"/>
          <p:cNvSpPr txBox="1">
            <a:spLocks noGrp="1"/>
          </p:cNvSpPr>
          <p:nvPr>
            <p:ph type="title"/>
          </p:nvPr>
        </p:nvSpPr>
        <p:spPr>
          <a:xfrm>
            <a:off x="5907025" y="768100"/>
            <a:ext cx="2874601" cy="955501"/>
          </a:xfrm>
          <a:prstGeom prst="rect">
            <a:avLst/>
          </a:prstGeom>
        </p:spPr>
        <p:txBody>
          <a:bodyPr anchor="t"/>
          <a:lstStyle>
            <a:lvl1pPr>
              <a:defRPr sz="2400"/>
            </a:lvl1pPr>
          </a:lstStyle>
          <a:p>
            <a:r>
              <a:t>Title Text</a:t>
            </a:r>
          </a:p>
        </p:txBody>
      </p:sp>
      <p:sp>
        <p:nvSpPr>
          <p:cNvPr id="3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hart Slide 4">
    <p:spTree>
      <p:nvGrpSpPr>
        <p:cNvPr id="1" name=""/>
        <p:cNvGrpSpPr/>
        <p:nvPr/>
      </p:nvGrpSpPr>
      <p:grpSpPr>
        <a:xfrm>
          <a:off x="0" y="0"/>
          <a:ext cx="0" cy="0"/>
          <a:chOff x="0" y="0"/>
          <a:chExt cx="0" cy="0"/>
        </a:xfrm>
      </p:grpSpPr>
      <p:sp>
        <p:nvSpPr>
          <p:cNvPr id="380"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sp>
        <p:nvSpPr>
          <p:cNvPr id="381"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b="0">
                <a:solidFill>
                  <a:srgbClr val="7F7F7F"/>
                </a:solidFill>
              </a:defRPr>
            </a:lvl1pPr>
            <a:lvl2pPr marL="342900" indent="247650">
              <a:buClrTx/>
              <a:buSzTx/>
              <a:buFontTx/>
              <a:buNone/>
              <a:defRPr sz="1200" b="0">
                <a:solidFill>
                  <a:srgbClr val="7F7F7F"/>
                </a:solidFill>
              </a:defRPr>
            </a:lvl2pPr>
            <a:lvl3pPr marL="342900" indent="723900">
              <a:buClrTx/>
              <a:buSzTx/>
              <a:buFontTx/>
              <a:buNone/>
              <a:defRPr sz="1200" b="0">
                <a:solidFill>
                  <a:srgbClr val="7F7F7F"/>
                </a:solidFill>
              </a:defRPr>
            </a:lvl3pPr>
            <a:lvl4pPr marL="342900" indent="1181100">
              <a:buClrTx/>
              <a:buSzTx/>
              <a:buFontTx/>
              <a:buNone/>
              <a:defRPr sz="1200" b="0">
                <a:solidFill>
                  <a:srgbClr val="7F7F7F"/>
                </a:solidFill>
              </a:defRPr>
            </a:lvl4pPr>
            <a:lvl5pPr marL="342900" indent="1638300">
              <a:buClrTx/>
              <a:buSzTx/>
              <a:buFontTx/>
              <a:buNone/>
              <a:defRPr sz="1200" b="0">
                <a:solidFill>
                  <a:srgbClr val="7F7F7F"/>
                </a:solidFill>
              </a:defRPr>
            </a:lvl5pPr>
          </a:lstStyle>
          <a:p>
            <a:r>
              <a:t>Body Level One</a:t>
            </a:r>
          </a:p>
          <a:p>
            <a:pPr lvl="1"/>
            <a:r>
              <a:t>Body Level Two</a:t>
            </a:r>
          </a:p>
          <a:p>
            <a:pPr lvl="2"/>
            <a:r>
              <a:t>Body Level Three</a:t>
            </a:r>
          </a:p>
          <a:p>
            <a:pPr lvl="3"/>
            <a:r>
              <a:t>Body Level Four</a:t>
            </a:r>
          </a:p>
          <a:p>
            <a:pPr lvl="4"/>
            <a:r>
              <a:t>Body Level Five</a:t>
            </a:r>
          </a:p>
        </p:txBody>
      </p:sp>
      <p:sp>
        <p:nvSpPr>
          <p:cNvPr id="3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hart Slide 6">
    <p:spTree>
      <p:nvGrpSpPr>
        <p:cNvPr id="1" name=""/>
        <p:cNvGrpSpPr/>
        <p:nvPr/>
      </p:nvGrpSpPr>
      <p:grpSpPr>
        <a:xfrm>
          <a:off x="0" y="0"/>
          <a:ext cx="0" cy="0"/>
          <a:chOff x="0" y="0"/>
          <a:chExt cx="0" cy="0"/>
        </a:xfrm>
      </p:grpSpPr>
      <p:sp>
        <p:nvSpPr>
          <p:cNvPr id="389" name="Title Text"/>
          <p:cNvSpPr txBox="1">
            <a:spLocks noGrp="1"/>
          </p:cNvSpPr>
          <p:nvPr>
            <p:ph type="title"/>
          </p:nvPr>
        </p:nvSpPr>
        <p:spPr>
          <a:xfrm>
            <a:off x="225824" y="137160"/>
            <a:ext cx="7689601" cy="594000"/>
          </a:xfrm>
          <a:prstGeom prst="rect">
            <a:avLst/>
          </a:prstGeom>
        </p:spPr>
        <p:txBody>
          <a:bodyPr anchor="ctr"/>
          <a:lstStyle>
            <a:lvl1pPr>
              <a:defRPr sz="2400"/>
            </a:lvl1pPr>
          </a:lstStyle>
          <a:p>
            <a:r>
              <a:t>Title Text</a:t>
            </a:r>
          </a:p>
        </p:txBody>
      </p:sp>
      <p:sp>
        <p:nvSpPr>
          <p:cNvPr id="3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lain Slide 1">
    <p:spTree>
      <p:nvGrpSpPr>
        <p:cNvPr id="1" name=""/>
        <p:cNvGrpSpPr/>
        <p:nvPr/>
      </p:nvGrpSpPr>
      <p:grpSpPr>
        <a:xfrm>
          <a:off x="0" y="0"/>
          <a:ext cx="0" cy="0"/>
          <a:chOff x="0" y="0"/>
          <a:chExt cx="0" cy="0"/>
        </a:xfrm>
      </p:grpSpPr>
      <p:sp>
        <p:nvSpPr>
          <p:cNvPr id="41" name="Title Text"/>
          <p:cNvSpPr txBox="1">
            <a:spLocks noGrp="1"/>
          </p:cNvSpPr>
          <p:nvPr>
            <p:ph type="title"/>
          </p:nvPr>
        </p:nvSpPr>
        <p:spPr>
          <a:xfrm>
            <a:off x="228600" y="137160"/>
            <a:ext cx="7530301" cy="594000"/>
          </a:xfrm>
          <a:prstGeom prst="rect">
            <a:avLst/>
          </a:prstGeom>
        </p:spPr>
        <p:txBody>
          <a:bodyPr anchor="ctr"/>
          <a:lstStyle>
            <a:lvl1pPr>
              <a:defRPr sz="2900"/>
            </a:lvl1pPr>
          </a:lstStyle>
          <a:p>
            <a:r>
              <a:t>Title Text</a:t>
            </a:r>
          </a:p>
        </p:txBody>
      </p:sp>
      <p:sp>
        <p:nvSpPr>
          <p:cNvPr id="42" name="Body Level One…"/>
          <p:cNvSpPr txBox="1">
            <a:spLocks noGrp="1"/>
          </p:cNvSpPr>
          <p:nvPr>
            <p:ph type="body" sz="half" idx="1"/>
          </p:nvPr>
        </p:nvSpPr>
        <p:spPr>
          <a:xfrm>
            <a:off x="228600" y="1005839"/>
            <a:ext cx="7624800" cy="16872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3" name="Google Shape;40;p6"/>
          <p:cNvSpPr/>
          <p:nvPr/>
        </p:nvSpPr>
        <p:spPr>
          <a:xfrm flipH="1">
            <a:off x="108" y="-2"/>
            <a:ext cx="77101" cy="5143501"/>
          </a:xfrm>
          <a:prstGeom prst="rect">
            <a:avLst/>
          </a:prstGeom>
          <a:solidFill>
            <a:srgbClr val="2D8FE2"/>
          </a:solidFill>
          <a:ln w="12700">
            <a:miter lim="400000"/>
          </a:ln>
        </p:spPr>
        <p:txBody>
          <a:bodyPr lIns="45719" rIns="45719" anchor="ctr"/>
          <a:lstStyle/>
          <a:p>
            <a:pPr algn="ctr">
              <a:defRPr>
                <a:solidFill>
                  <a:srgbClr val="FFFFFF"/>
                </a:solidFill>
              </a:defRPr>
            </a:pPr>
            <a:endParaRP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1_Blue Bar Text_1_1">
    <p:spTree>
      <p:nvGrpSpPr>
        <p:cNvPr id="1" name=""/>
        <p:cNvGrpSpPr/>
        <p:nvPr/>
      </p:nvGrpSpPr>
      <p:grpSpPr>
        <a:xfrm>
          <a:off x="0" y="0"/>
          <a:ext cx="0" cy="0"/>
          <a:chOff x="0" y="0"/>
          <a:chExt cx="0" cy="0"/>
        </a:xfrm>
      </p:grpSpPr>
      <p:sp>
        <p:nvSpPr>
          <p:cNvPr id="397"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sp>
        <p:nvSpPr>
          <p:cNvPr id="398"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b="0">
                <a:solidFill>
                  <a:srgbClr val="7F7F7F"/>
                </a:solidFill>
              </a:defRPr>
            </a:lvl1pPr>
            <a:lvl2pPr marL="342900" indent="247650">
              <a:buClrTx/>
              <a:buSzTx/>
              <a:buFontTx/>
              <a:buNone/>
              <a:defRPr sz="1200" b="0">
                <a:solidFill>
                  <a:srgbClr val="7F7F7F"/>
                </a:solidFill>
              </a:defRPr>
            </a:lvl2pPr>
            <a:lvl3pPr marL="342900" indent="723900">
              <a:buClrTx/>
              <a:buSzTx/>
              <a:buFontTx/>
              <a:buNone/>
              <a:defRPr sz="1200" b="0">
                <a:solidFill>
                  <a:srgbClr val="7F7F7F"/>
                </a:solidFill>
              </a:defRPr>
            </a:lvl3pPr>
            <a:lvl4pPr marL="342900" indent="1181100">
              <a:buClrTx/>
              <a:buSzTx/>
              <a:buFontTx/>
              <a:buNone/>
              <a:defRPr sz="1200" b="0">
                <a:solidFill>
                  <a:srgbClr val="7F7F7F"/>
                </a:solidFill>
              </a:defRPr>
            </a:lvl4pPr>
            <a:lvl5pPr marL="342900" indent="1638300">
              <a:buClrTx/>
              <a:buSzTx/>
              <a:buFontTx/>
              <a:buNone/>
              <a:defRPr sz="1200" b="0">
                <a:solidFill>
                  <a:srgbClr val="7F7F7F"/>
                </a:solidFill>
              </a:defRPr>
            </a:lvl5pPr>
          </a:lstStyle>
          <a:p>
            <a:r>
              <a:t>Body Level One</a:t>
            </a:r>
          </a:p>
          <a:p>
            <a:pPr lvl="1"/>
            <a:r>
              <a:t>Body Level Two</a:t>
            </a:r>
          </a:p>
          <a:p>
            <a:pPr lvl="2"/>
            <a:r>
              <a:t>Body Level Three</a:t>
            </a:r>
          </a:p>
          <a:p>
            <a:pPr lvl="3"/>
            <a:r>
              <a:t>Body Level Four</a:t>
            </a:r>
          </a:p>
          <a:p>
            <a:pPr lvl="4"/>
            <a:r>
              <a:t>Body Level Five</a:t>
            </a:r>
          </a:p>
        </p:txBody>
      </p:sp>
      <p:sp>
        <p:nvSpPr>
          <p:cNvPr id="3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1_Grey Bar text_1">
    <p:spTree>
      <p:nvGrpSpPr>
        <p:cNvPr id="1" name=""/>
        <p:cNvGrpSpPr/>
        <p:nvPr/>
      </p:nvGrpSpPr>
      <p:grpSpPr>
        <a:xfrm>
          <a:off x="0" y="0"/>
          <a:ext cx="0" cy="0"/>
          <a:chOff x="0" y="0"/>
          <a:chExt cx="0" cy="0"/>
        </a:xfrm>
      </p:grpSpPr>
      <p:sp>
        <p:nvSpPr>
          <p:cNvPr id="406" name="Google Shape;304;p43"/>
          <p:cNvSpPr/>
          <p:nvPr/>
        </p:nvSpPr>
        <p:spPr>
          <a:xfrm>
            <a:off x="0" y="-2"/>
            <a:ext cx="3543300" cy="5143501"/>
          </a:xfrm>
          <a:prstGeom prst="rect">
            <a:avLst/>
          </a:prstGeom>
          <a:solidFill>
            <a:srgbClr val="53718F"/>
          </a:solidFill>
          <a:ln w="12700">
            <a:miter lim="400000"/>
          </a:ln>
        </p:spPr>
        <p:txBody>
          <a:bodyPr lIns="45719" rIns="45719" anchor="ctr"/>
          <a:lstStyle/>
          <a:p>
            <a:pPr algn="ctr">
              <a:defRPr>
                <a:solidFill>
                  <a:srgbClr val="FFFFFF"/>
                </a:solidFill>
              </a:defRPr>
            </a:pPr>
            <a:endParaRPr/>
          </a:p>
        </p:txBody>
      </p:sp>
      <p:sp>
        <p:nvSpPr>
          <p:cNvPr id="407"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b="0"/>
            </a:lvl1pPr>
            <a:lvl2pPr marL="342900" indent="247650">
              <a:buClrTx/>
              <a:buSzTx/>
              <a:buFontTx/>
              <a:buNone/>
              <a:defRPr sz="1200" b="0"/>
            </a:lvl2pPr>
            <a:lvl3pPr marL="342900" indent="723900">
              <a:buClrTx/>
              <a:buSzTx/>
              <a:buFontTx/>
              <a:buNone/>
              <a:defRPr sz="1200" b="0"/>
            </a:lvl3pPr>
            <a:lvl4pPr marL="342900" indent="1181100">
              <a:buClrTx/>
              <a:buSzTx/>
              <a:buFontTx/>
              <a:buNone/>
              <a:defRPr sz="1200" b="0"/>
            </a:lvl4pPr>
            <a:lvl5pPr marL="342900" indent="1638300">
              <a:buClrTx/>
              <a:buSzTx/>
              <a:buFontTx/>
              <a:buNone/>
              <a:defRPr sz="1200" b="0"/>
            </a:lvl5pPr>
          </a:lstStyle>
          <a:p>
            <a:r>
              <a:t>Body Level One</a:t>
            </a:r>
          </a:p>
          <a:p>
            <a:pPr lvl="1"/>
            <a:r>
              <a:t>Body Level Two</a:t>
            </a:r>
          </a:p>
          <a:p>
            <a:pPr lvl="2"/>
            <a:r>
              <a:t>Body Level Three</a:t>
            </a:r>
          </a:p>
          <a:p>
            <a:pPr lvl="3"/>
            <a:r>
              <a:t>Body Level Four</a:t>
            </a:r>
          </a:p>
          <a:p>
            <a:pPr lvl="4"/>
            <a:r>
              <a:t>Body Level Five</a:t>
            </a:r>
          </a:p>
        </p:txBody>
      </p:sp>
      <p:sp>
        <p:nvSpPr>
          <p:cNvPr id="408"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sp>
        <p:nvSpPr>
          <p:cNvPr id="4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1_Blue Bar Text_1">
    <p:spTree>
      <p:nvGrpSpPr>
        <p:cNvPr id="1" name=""/>
        <p:cNvGrpSpPr/>
        <p:nvPr/>
      </p:nvGrpSpPr>
      <p:grpSpPr>
        <a:xfrm>
          <a:off x="0" y="0"/>
          <a:ext cx="0" cy="0"/>
          <a:chOff x="0" y="0"/>
          <a:chExt cx="0" cy="0"/>
        </a:xfrm>
      </p:grpSpPr>
      <p:sp>
        <p:nvSpPr>
          <p:cNvPr id="416" name="Google Shape;317;p44"/>
          <p:cNvSpPr/>
          <p:nvPr/>
        </p:nvSpPr>
        <p:spPr>
          <a:xfrm>
            <a:off x="0" y="-2"/>
            <a:ext cx="3543300" cy="5143501"/>
          </a:xfrm>
          <a:prstGeom prst="rect">
            <a:avLst/>
          </a:prstGeom>
          <a:solidFill>
            <a:srgbClr val="2D8FE2"/>
          </a:solidFill>
          <a:ln w="12700">
            <a:miter lim="400000"/>
          </a:ln>
        </p:spPr>
        <p:txBody>
          <a:bodyPr lIns="45719" rIns="45719" anchor="ctr"/>
          <a:lstStyle/>
          <a:p>
            <a:pPr algn="ctr">
              <a:defRPr sz="1800">
                <a:solidFill>
                  <a:srgbClr val="FFFFFF"/>
                </a:solidFill>
              </a:defRPr>
            </a:pPr>
            <a:endParaRPr/>
          </a:p>
        </p:txBody>
      </p:sp>
      <p:sp>
        <p:nvSpPr>
          <p:cNvPr id="417"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a:lvl1pPr>
            <a:lvl2pPr marL="342900" indent="247650">
              <a:buClrTx/>
              <a:buSzTx/>
              <a:buFontTx/>
              <a:buNone/>
              <a:defRPr sz="1200"/>
            </a:lvl2pPr>
            <a:lvl3pPr marL="342900" indent="723900">
              <a:buClrTx/>
              <a:buSzTx/>
              <a:buFontTx/>
              <a:buNone/>
              <a:defRPr sz="1200"/>
            </a:lvl3pPr>
            <a:lvl4pPr marL="342900" indent="1181100">
              <a:buClrTx/>
              <a:buSzTx/>
              <a:buFontTx/>
              <a:buNone/>
              <a:defRPr sz="1200"/>
            </a:lvl4pPr>
            <a:lvl5pPr marL="342900" indent="1638300">
              <a:buClrTx/>
              <a:buSzTx/>
              <a:buFontTx/>
              <a:buNone/>
              <a:defRPr sz="1200"/>
            </a:lvl5pPr>
          </a:lstStyle>
          <a:p>
            <a:r>
              <a:t>Body Level One</a:t>
            </a:r>
          </a:p>
          <a:p>
            <a:pPr lvl="1"/>
            <a:r>
              <a:t>Body Level Two</a:t>
            </a:r>
          </a:p>
          <a:p>
            <a:pPr lvl="2"/>
            <a:r>
              <a:t>Body Level Three</a:t>
            </a:r>
          </a:p>
          <a:p>
            <a:pPr lvl="3"/>
            <a:r>
              <a:t>Body Level Four</a:t>
            </a:r>
          </a:p>
          <a:p>
            <a:pPr lvl="4"/>
            <a:r>
              <a:t>Body Level Five</a:t>
            </a:r>
          </a:p>
        </p:txBody>
      </p:sp>
      <p:sp>
        <p:nvSpPr>
          <p:cNvPr id="418"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sp>
        <p:nvSpPr>
          <p:cNvPr id="4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Black Bar text_1">
    <p:spTree>
      <p:nvGrpSpPr>
        <p:cNvPr id="1" name=""/>
        <p:cNvGrpSpPr/>
        <p:nvPr/>
      </p:nvGrpSpPr>
      <p:grpSpPr>
        <a:xfrm>
          <a:off x="0" y="0"/>
          <a:ext cx="0" cy="0"/>
          <a:chOff x="0" y="0"/>
          <a:chExt cx="0" cy="0"/>
        </a:xfrm>
      </p:grpSpPr>
      <p:sp>
        <p:nvSpPr>
          <p:cNvPr id="426" name="Google Shape;330;p45"/>
          <p:cNvSpPr/>
          <p:nvPr/>
        </p:nvSpPr>
        <p:spPr>
          <a:xfrm>
            <a:off x="0" y="-2"/>
            <a:ext cx="3543300" cy="5143501"/>
          </a:xfrm>
          <a:prstGeom prst="rect">
            <a:avLst/>
          </a:prstGeom>
          <a:solidFill>
            <a:srgbClr val="0A0A0C"/>
          </a:solidFill>
          <a:ln w="12700">
            <a:miter lim="400000"/>
          </a:ln>
        </p:spPr>
        <p:txBody>
          <a:bodyPr lIns="45719" rIns="45719" anchor="ctr"/>
          <a:lstStyle/>
          <a:p>
            <a:pPr algn="ctr">
              <a:defRPr>
                <a:solidFill>
                  <a:srgbClr val="FFFFFF"/>
                </a:solidFill>
              </a:defRPr>
            </a:pPr>
            <a:endParaRPr/>
          </a:p>
        </p:txBody>
      </p:sp>
      <p:sp>
        <p:nvSpPr>
          <p:cNvPr id="427"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b="0"/>
            </a:lvl1pPr>
            <a:lvl2pPr marL="342900" indent="247650">
              <a:buClrTx/>
              <a:buSzTx/>
              <a:buFontTx/>
              <a:buNone/>
              <a:defRPr sz="1200" b="0"/>
            </a:lvl2pPr>
            <a:lvl3pPr marL="342900" indent="723900">
              <a:buClrTx/>
              <a:buSzTx/>
              <a:buFontTx/>
              <a:buNone/>
              <a:defRPr sz="1200" b="0"/>
            </a:lvl3pPr>
            <a:lvl4pPr marL="342900" indent="1181100">
              <a:buClrTx/>
              <a:buSzTx/>
              <a:buFontTx/>
              <a:buNone/>
              <a:defRPr sz="1200" b="0"/>
            </a:lvl4pPr>
            <a:lvl5pPr marL="342900" indent="1638300">
              <a:buClrTx/>
              <a:buSzTx/>
              <a:buFontTx/>
              <a:buNone/>
              <a:defRPr sz="1200" b="0"/>
            </a:lvl5pPr>
          </a:lstStyle>
          <a:p>
            <a:r>
              <a:t>Body Level One</a:t>
            </a:r>
          </a:p>
          <a:p>
            <a:pPr lvl="1"/>
            <a:r>
              <a:t>Body Level Two</a:t>
            </a:r>
          </a:p>
          <a:p>
            <a:pPr lvl="2"/>
            <a:r>
              <a:t>Body Level Three</a:t>
            </a:r>
          </a:p>
          <a:p>
            <a:pPr lvl="3"/>
            <a:r>
              <a:t>Body Level Four</a:t>
            </a:r>
          </a:p>
          <a:p>
            <a:pPr lvl="4"/>
            <a:r>
              <a:t>Body Level Five</a:t>
            </a:r>
          </a:p>
        </p:txBody>
      </p:sp>
      <p:sp>
        <p:nvSpPr>
          <p:cNvPr id="428"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sp>
        <p:nvSpPr>
          <p:cNvPr id="4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Team Members">
    <p:spTree>
      <p:nvGrpSpPr>
        <p:cNvPr id="1" name=""/>
        <p:cNvGrpSpPr/>
        <p:nvPr/>
      </p:nvGrpSpPr>
      <p:grpSpPr>
        <a:xfrm>
          <a:off x="0" y="0"/>
          <a:ext cx="0" cy="0"/>
          <a:chOff x="0" y="0"/>
          <a:chExt cx="0" cy="0"/>
        </a:xfrm>
      </p:grpSpPr>
      <p:sp>
        <p:nvSpPr>
          <p:cNvPr id="436" name="Title Text"/>
          <p:cNvSpPr txBox="1">
            <a:spLocks noGrp="1"/>
          </p:cNvSpPr>
          <p:nvPr>
            <p:ph type="title"/>
          </p:nvPr>
        </p:nvSpPr>
        <p:spPr>
          <a:xfrm>
            <a:off x="225824" y="137160"/>
            <a:ext cx="7689601" cy="594000"/>
          </a:xfrm>
          <a:prstGeom prst="rect">
            <a:avLst/>
          </a:prstGeom>
        </p:spPr>
        <p:txBody>
          <a:bodyPr anchor="t"/>
          <a:lstStyle>
            <a:lvl1pPr>
              <a:defRPr sz="2400"/>
            </a:lvl1pPr>
          </a:lstStyle>
          <a:p>
            <a:r>
              <a:t>Title Text</a:t>
            </a:r>
          </a:p>
        </p:txBody>
      </p:sp>
      <p:sp>
        <p:nvSpPr>
          <p:cNvPr id="437" name="Body Level One…"/>
          <p:cNvSpPr txBox="1">
            <a:spLocks noGrp="1"/>
          </p:cNvSpPr>
          <p:nvPr>
            <p:ph type="body" sz="quarter" idx="1"/>
          </p:nvPr>
        </p:nvSpPr>
        <p:spPr>
          <a:xfrm>
            <a:off x="813424" y="914400"/>
            <a:ext cx="3070201" cy="333601"/>
          </a:xfrm>
          <a:prstGeom prst="rect">
            <a:avLst/>
          </a:prstGeom>
        </p:spPr>
        <p:txBody>
          <a:bodyPr>
            <a:normAutofit/>
          </a:bodyPr>
          <a:lstStyle>
            <a:lvl1pPr marL="342900" indent="-228600">
              <a:buClrTx/>
              <a:buSzTx/>
              <a:buFontTx/>
              <a:buNone/>
              <a:defRPr sz="1500">
                <a:solidFill>
                  <a:srgbClr val="2D8FE2"/>
                </a:solidFill>
              </a:defRPr>
            </a:lvl1pPr>
            <a:lvl2pPr marL="342900" indent="247650">
              <a:buClrTx/>
              <a:buSzTx/>
              <a:buFontTx/>
              <a:buNone/>
              <a:defRPr sz="1500">
                <a:solidFill>
                  <a:srgbClr val="2D8FE2"/>
                </a:solidFill>
              </a:defRPr>
            </a:lvl2pPr>
            <a:lvl3pPr marL="342900" indent="723900">
              <a:buClrTx/>
              <a:buSzTx/>
              <a:buFontTx/>
              <a:buNone/>
              <a:defRPr sz="1500">
                <a:solidFill>
                  <a:srgbClr val="2D8FE2"/>
                </a:solidFill>
              </a:defRPr>
            </a:lvl3pPr>
            <a:lvl4pPr marL="342900" indent="1181100">
              <a:buClrTx/>
              <a:buSzTx/>
              <a:buFontTx/>
              <a:buNone/>
              <a:defRPr sz="1500">
                <a:solidFill>
                  <a:srgbClr val="2D8FE2"/>
                </a:solidFill>
              </a:defRPr>
            </a:lvl4pPr>
            <a:lvl5pPr marL="342900" indent="1638300">
              <a:buClrTx/>
              <a:buSzTx/>
              <a:buFontTx/>
              <a:buNone/>
              <a:defRPr sz="1500">
                <a:solidFill>
                  <a:srgbClr val="2D8FE2"/>
                </a:solidFill>
              </a:defRPr>
            </a:lvl5pPr>
          </a:lstStyle>
          <a:p>
            <a:r>
              <a:t>Body Level One</a:t>
            </a:r>
          </a:p>
          <a:p>
            <a:pPr lvl="1"/>
            <a:r>
              <a:t>Body Level Two</a:t>
            </a:r>
          </a:p>
          <a:p>
            <a:pPr lvl="2"/>
            <a:r>
              <a:t>Body Level Three</a:t>
            </a:r>
          </a:p>
          <a:p>
            <a:pPr lvl="3"/>
            <a:r>
              <a:t>Body Level Four</a:t>
            </a:r>
          </a:p>
          <a:p>
            <a:pPr lvl="4"/>
            <a:r>
              <a:t>Body Level Five</a:t>
            </a:r>
          </a:p>
        </p:txBody>
      </p:sp>
      <p:sp>
        <p:nvSpPr>
          <p:cNvPr id="438" name="Google Shape;353;p46"/>
          <p:cNvSpPr/>
          <p:nvPr/>
        </p:nvSpPr>
        <p:spPr>
          <a:xfrm>
            <a:off x="240025" y="1020329"/>
            <a:ext cx="457201" cy="457201"/>
          </a:xfrm>
          <a:prstGeom prst="ellipse">
            <a:avLst/>
          </a:prstGeom>
          <a:solidFill>
            <a:srgbClr val="E3E7F0"/>
          </a:solidFill>
          <a:ln>
            <a:solidFill>
              <a:srgbClr val="F2F0EE"/>
            </a:solidFill>
          </a:ln>
        </p:spPr>
        <p:txBody>
          <a:bodyPr lIns="45719" rIns="45719" anchor="ctr"/>
          <a:lstStyle/>
          <a:p>
            <a:endParaRPr/>
          </a:p>
        </p:txBody>
      </p:sp>
      <p:sp>
        <p:nvSpPr>
          <p:cNvPr id="439" name="Google Shape;354;p46"/>
          <p:cNvSpPr/>
          <p:nvPr/>
        </p:nvSpPr>
        <p:spPr>
          <a:xfrm>
            <a:off x="240025" y="1965230"/>
            <a:ext cx="457201" cy="457201"/>
          </a:xfrm>
          <a:prstGeom prst="ellipse">
            <a:avLst/>
          </a:prstGeom>
          <a:solidFill>
            <a:srgbClr val="E3E7F0"/>
          </a:solidFill>
          <a:ln>
            <a:solidFill>
              <a:srgbClr val="F2F0EE"/>
            </a:solidFill>
          </a:ln>
        </p:spPr>
        <p:txBody>
          <a:bodyPr lIns="45719" rIns="45719" anchor="ctr"/>
          <a:lstStyle/>
          <a:p>
            <a:endParaRPr/>
          </a:p>
        </p:txBody>
      </p:sp>
      <p:sp>
        <p:nvSpPr>
          <p:cNvPr id="440" name="Google Shape;355;p46"/>
          <p:cNvSpPr/>
          <p:nvPr/>
        </p:nvSpPr>
        <p:spPr>
          <a:xfrm>
            <a:off x="240025" y="2872980"/>
            <a:ext cx="457201" cy="457201"/>
          </a:xfrm>
          <a:prstGeom prst="ellipse">
            <a:avLst/>
          </a:prstGeom>
          <a:solidFill>
            <a:srgbClr val="E3E7F0"/>
          </a:solidFill>
          <a:ln>
            <a:solidFill>
              <a:srgbClr val="F2F0EE"/>
            </a:solidFill>
          </a:ln>
        </p:spPr>
        <p:txBody>
          <a:bodyPr lIns="45719" rIns="45719" anchor="ctr"/>
          <a:lstStyle/>
          <a:p>
            <a:endParaRPr/>
          </a:p>
        </p:txBody>
      </p:sp>
      <p:sp>
        <p:nvSpPr>
          <p:cNvPr id="441" name="Google Shape;356;p46"/>
          <p:cNvSpPr/>
          <p:nvPr/>
        </p:nvSpPr>
        <p:spPr>
          <a:xfrm>
            <a:off x="240025" y="3771229"/>
            <a:ext cx="457201" cy="457201"/>
          </a:xfrm>
          <a:prstGeom prst="ellipse">
            <a:avLst/>
          </a:prstGeom>
          <a:solidFill>
            <a:srgbClr val="E3E7F0"/>
          </a:solidFill>
          <a:ln>
            <a:solidFill>
              <a:srgbClr val="F2F0EE"/>
            </a:solidFill>
          </a:ln>
        </p:spPr>
        <p:txBody>
          <a:bodyPr lIns="45719" rIns="45719" anchor="ctr"/>
          <a:lstStyle/>
          <a:p>
            <a:endParaRPr/>
          </a:p>
        </p:txBody>
      </p:sp>
      <p:sp>
        <p:nvSpPr>
          <p:cNvPr id="442" name="Google Shape;365;p46"/>
          <p:cNvSpPr/>
          <p:nvPr/>
        </p:nvSpPr>
        <p:spPr>
          <a:xfrm>
            <a:off x="4572000" y="1020329"/>
            <a:ext cx="457200" cy="457201"/>
          </a:xfrm>
          <a:prstGeom prst="ellipse">
            <a:avLst/>
          </a:prstGeom>
          <a:solidFill>
            <a:srgbClr val="E3E7F0"/>
          </a:solidFill>
          <a:ln>
            <a:solidFill>
              <a:srgbClr val="F2F0EE"/>
            </a:solidFill>
          </a:ln>
        </p:spPr>
        <p:txBody>
          <a:bodyPr lIns="45719" rIns="45719" anchor="ctr"/>
          <a:lstStyle/>
          <a:p>
            <a:endParaRPr/>
          </a:p>
        </p:txBody>
      </p:sp>
      <p:sp>
        <p:nvSpPr>
          <p:cNvPr id="443" name="Google Shape;366;p46"/>
          <p:cNvSpPr/>
          <p:nvPr/>
        </p:nvSpPr>
        <p:spPr>
          <a:xfrm>
            <a:off x="4572000" y="1965230"/>
            <a:ext cx="457200" cy="457201"/>
          </a:xfrm>
          <a:prstGeom prst="ellipse">
            <a:avLst/>
          </a:prstGeom>
          <a:solidFill>
            <a:srgbClr val="E3E7F0"/>
          </a:solidFill>
          <a:ln>
            <a:solidFill>
              <a:srgbClr val="F2F0EE"/>
            </a:solidFill>
          </a:ln>
        </p:spPr>
        <p:txBody>
          <a:bodyPr lIns="45719" rIns="45719" anchor="ctr"/>
          <a:lstStyle/>
          <a:p>
            <a:endParaRPr/>
          </a:p>
        </p:txBody>
      </p:sp>
      <p:sp>
        <p:nvSpPr>
          <p:cNvPr id="444" name="Google Shape;367;p46"/>
          <p:cNvSpPr/>
          <p:nvPr/>
        </p:nvSpPr>
        <p:spPr>
          <a:xfrm>
            <a:off x="4572000" y="2872980"/>
            <a:ext cx="457200" cy="457201"/>
          </a:xfrm>
          <a:prstGeom prst="ellipse">
            <a:avLst/>
          </a:prstGeom>
          <a:solidFill>
            <a:srgbClr val="E3E7F0"/>
          </a:solidFill>
          <a:ln>
            <a:solidFill>
              <a:srgbClr val="F2F0EE"/>
            </a:solidFill>
          </a:ln>
        </p:spPr>
        <p:txBody>
          <a:bodyPr lIns="45719" rIns="45719" anchor="ctr"/>
          <a:lstStyle/>
          <a:p>
            <a:endParaRPr/>
          </a:p>
        </p:txBody>
      </p:sp>
      <p:sp>
        <p:nvSpPr>
          <p:cNvPr id="445" name="Google Shape;368;p46"/>
          <p:cNvSpPr/>
          <p:nvPr/>
        </p:nvSpPr>
        <p:spPr>
          <a:xfrm>
            <a:off x="4572000" y="3771229"/>
            <a:ext cx="457200" cy="457201"/>
          </a:xfrm>
          <a:prstGeom prst="ellipse">
            <a:avLst/>
          </a:prstGeom>
          <a:solidFill>
            <a:srgbClr val="E3E7F0"/>
          </a:solidFill>
          <a:ln>
            <a:solidFill>
              <a:srgbClr val="F2F0EE"/>
            </a:solidFill>
          </a:ln>
        </p:spPr>
        <p:txBody>
          <a:bodyPr lIns="45719" rIns="45719" anchor="ctr"/>
          <a:lstStyle/>
          <a:p>
            <a:endParaRPr/>
          </a:p>
        </p:txBody>
      </p:sp>
      <p:sp>
        <p:nvSpPr>
          <p:cNvPr id="4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Quote 1">
    <p:spTree>
      <p:nvGrpSpPr>
        <p:cNvPr id="1" name=""/>
        <p:cNvGrpSpPr/>
        <p:nvPr/>
      </p:nvGrpSpPr>
      <p:grpSpPr>
        <a:xfrm>
          <a:off x="0" y="0"/>
          <a:ext cx="0" cy="0"/>
          <a:chOff x="0" y="0"/>
          <a:chExt cx="0" cy="0"/>
        </a:xfrm>
      </p:grpSpPr>
      <p:sp>
        <p:nvSpPr>
          <p:cNvPr id="453" name="Google Shape;372;p47"/>
          <p:cNvSpPr/>
          <p:nvPr/>
        </p:nvSpPr>
        <p:spPr>
          <a:xfrm flipH="1">
            <a:off x="3453715" y="847989"/>
            <a:ext cx="1" cy="3443401"/>
          </a:xfrm>
          <a:prstGeom prst="line">
            <a:avLst/>
          </a:prstGeom>
          <a:ln w="12700">
            <a:solidFill>
              <a:srgbClr val="A5A5A5"/>
            </a:solidFill>
            <a:miter/>
          </a:ln>
        </p:spPr>
        <p:txBody>
          <a:bodyPr lIns="45719" rIns="45719"/>
          <a:lstStyle/>
          <a:p>
            <a:endParaRPr/>
          </a:p>
        </p:txBody>
      </p:sp>
      <p:sp>
        <p:nvSpPr>
          <p:cNvPr id="454" name="Body Level One…"/>
          <p:cNvSpPr txBox="1">
            <a:spLocks noGrp="1"/>
          </p:cNvSpPr>
          <p:nvPr>
            <p:ph type="body" sz="quarter" idx="1"/>
          </p:nvPr>
        </p:nvSpPr>
        <p:spPr>
          <a:xfrm>
            <a:off x="3743812" y="1369180"/>
            <a:ext cx="4742702" cy="1316401"/>
          </a:xfrm>
          <a:prstGeom prst="rect">
            <a:avLst/>
          </a:prstGeom>
        </p:spPr>
        <p:txBody>
          <a:bodyPr>
            <a:normAutofit/>
          </a:bodyPr>
          <a:lstStyle>
            <a:lvl1pPr marL="342900" indent="-228600">
              <a:buClrTx/>
              <a:buSzTx/>
              <a:buFontTx/>
              <a:buNone/>
              <a:defRPr sz="3000" b="0">
                <a:solidFill>
                  <a:srgbClr val="23232D"/>
                </a:solidFill>
              </a:defRPr>
            </a:lvl1pPr>
            <a:lvl2pPr marL="342900" indent="247650">
              <a:buClrTx/>
              <a:buSzTx/>
              <a:buFontTx/>
              <a:buNone/>
              <a:defRPr sz="3000" b="0">
                <a:solidFill>
                  <a:srgbClr val="23232D"/>
                </a:solidFill>
              </a:defRPr>
            </a:lvl2pPr>
            <a:lvl3pPr marL="342900" indent="723900">
              <a:buClrTx/>
              <a:buSzTx/>
              <a:buFontTx/>
              <a:buNone/>
              <a:defRPr sz="3000" b="0">
                <a:solidFill>
                  <a:srgbClr val="23232D"/>
                </a:solidFill>
              </a:defRPr>
            </a:lvl3pPr>
            <a:lvl4pPr marL="342900" indent="1181100">
              <a:buClrTx/>
              <a:buSzTx/>
              <a:buFontTx/>
              <a:buNone/>
              <a:defRPr sz="3000" b="0">
                <a:solidFill>
                  <a:srgbClr val="23232D"/>
                </a:solidFill>
              </a:defRPr>
            </a:lvl4pPr>
            <a:lvl5pPr marL="342900" indent="1638300">
              <a:buClrTx/>
              <a:buSzTx/>
              <a:buFontTx/>
              <a:buNone/>
              <a:defRPr sz="3000" b="0">
                <a:solidFill>
                  <a:srgbClr val="23232D"/>
                </a:solidFill>
              </a:defRPr>
            </a:lvl5pPr>
          </a:lstStyle>
          <a:p>
            <a:r>
              <a:t>Body Level One</a:t>
            </a:r>
          </a:p>
          <a:p>
            <a:pPr lvl="1"/>
            <a:r>
              <a:t>Body Level Two</a:t>
            </a:r>
          </a:p>
          <a:p>
            <a:pPr lvl="2"/>
            <a:r>
              <a:t>Body Level Three</a:t>
            </a:r>
          </a:p>
          <a:p>
            <a:pPr lvl="3"/>
            <a:r>
              <a:t>Body Level Four</a:t>
            </a:r>
          </a:p>
          <a:p>
            <a:pPr lvl="4"/>
            <a:r>
              <a:t>Body Level Five</a:t>
            </a:r>
          </a:p>
        </p:txBody>
      </p:sp>
      <p:sp>
        <p:nvSpPr>
          <p:cNvPr id="4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Quote 1_1">
    <p:spTree>
      <p:nvGrpSpPr>
        <p:cNvPr id="1" name=""/>
        <p:cNvGrpSpPr/>
        <p:nvPr/>
      </p:nvGrpSpPr>
      <p:grpSpPr>
        <a:xfrm>
          <a:off x="0" y="0"/>
          <a:ext cx="0" cy="0"/>
          <a:chOff x="0" y="0"/>
          <a:chExt cx="0" cy="0"/>
        </a:xfrm>
      </p:grpSpPr>
      <p:sp>
        <p:nvSpPr>
          <p:cNvPr id="462" name="Google Shape;379;p48"/>
          <p:cNvSpPr/>
          <p:nvPr/>
        </p:nvSpPr>
        <p:spPr>
          <a:xfrm>
            <a:off x="-5" y="0"/>
            <a:ext cx="9165002" cy="5143500"/>
          </a:xfrm>
          <a:prstGeom prst="rect">
            <a:avLst/>
          </a:prstGeom>
          <a:solidFill>
            <a:srgbClr val="FFFFFF"/>
          </a:solidFill>
          <a:ln w="12700">
            <a:miter lim="400000"/>
          </a:ln>
        </p:spPr>
        <p:txBody>
          <a:bodyPr lIns="45719" rIns="45719" anchor="ctr"/>
          <a:lstStyle/>
          <a:p>
            <a:endParaRPr/>
          </a:p>
        </p:txBody>
      </p:sp>
      <p:sp>
        <p:nvSpPr>
          <p:cNvPr id="463" name="Body Level One…"/>
          <p:cNvSpPr txBox="1">
            <a:spLocks noGrp="1"/>
          </p:cNvSpPr>
          <p:nvPr>
            <p:ph type="body" sz="half" idx="1"/>
          </p:nvPr>
        </p:nvSpPr>
        <p:spPr>
          <a:xfrm>
            <a:off x="803856" y="1249399"/>
            <a:ext cx="7536301" cy="1316401"/>
          </a:xfrm>
          <a:prstGeom prst="rect">
            <a:avLst/>
          </a:prstGeom>
        </p:spPr>
        <p:txBody>
          <a:bodyPr>
            <a:normAutofit/>
          </a:bodyPr>
          <a:lstStyle>
            <a:lvl1pPr marL="342900" indent="-228600">
              <a:buClrTx/>
              <a:buSzTx/>
              <a:buFontTx/>
              <a:buNone/>
              <a:defRPr sz="3600" b="0">
                <a:solidFill>
                  <a:srgbClr val="23232D"/>
                </a:solidFill>
                <a:latin typeface="Roboto Light"/>
                <a:ea typeface="Roboto Light"/>
                <a:cs typeface="Roboto Light"/>
                <a:sym typeface="Roboto Light"/>
              </a:defRPr>
            </a:lvl1pPr>
            <a:lvl2pPr marL="342900" indent="247650">
              <a:buClrTx/>
              <a:buSzTx/>
              <a:buFontTx/>
              <a:buNone/>
              <a:defRPr sz="3600" b="0">
                <a:solidFill>
                  <a:srgbClr val="23232D"/>
                </a:solidFill>
                <a:latin typeface="Roboto Light"/>
                <a:ea typeface="Roboto Light"/>
                <a:cs typeface="Roboto Light"/>
                <a:sym typeface="Roboto Light"/>
              </a:defRPr>
            </a:lvl2pPr>
            <a:lvl3pPr marL="342900" indent="723900">
              <a:buClrTx/>
              <a:buSzTx/>
              <a:buFontTx/>
              <a:buNone/>
              <a:defRPr sz="3600" b="0">
                <a:solidFill>
                  <a:srgbClr val="23232D"/>
                </a:solidFill>
                <a:latin typeface="Roboto Light"/>
                <a:ea typeface="Roboto Light"/>
                <a:cs typeface="Roboto Light"/>
                <a:sym typeface="Roboto Light"/>
              </a:defRPr>
            </a:lvl3pPr>
            <a:lvl4pPr marL="342900" indent="1181100">
              <a:buClrTx/>
              <a:buSzTx/>
              <a:buFontTx/>
              <a:buNone/>
              <a:defRPr sz="3600" b="0">
                <a:solidFill>
                  <a:srgbClr val="23232D"/>
                </a:solidFill>
                <a:latin typeface="Roboto Light"/>
                <a:ea typeface="Roboto Light"/>
                <a:cs typeface="Roboto Light"/>
                <a:sym typeface="Roboto Light"/>
              </a:defRPr>
            </a:lvl4pPr>
            <a:lvl5pPr marL="342900" indent="1638300">
              <a:buClrTx/>
              <a:buSzTx/>
              <a:buFontTx/>
              <a:buNone/>
              <a:defRPr sz="3600" b="0">
                <a:solidFill>
                  <a:srgbClr val="23232D"/>
                </a:solidFill>
                <a:latin typeface="Roboto Light"/>
                <a:ea typeface="Roboto Light"/>
                <a:cs typeface="Roboto Light"/>
                <a:sym typeface="Roboto Light"/>
              </a:defRPr>
            </a:lvl5pPr>
          </a:lstStyle>
          <a:p>
            <a:r>
              <a:t>Body Level One</a:t>
            </a:r>
          </a:p>
          <a:p>
            <a:pPr lvl="1"/>
            <a:r>
              <a:t>Body Level Two</a:t>
            </a:r>
          </a:p>
          <a:p>
            <a:pPr lvl="2"/>
            <a:r>
              <a:t>Body Level Three</a:t>
            </a:r>
          </a:p>
          <a:p>
            <a:pPr lvl="3"/>
            <a:r>
              <a:t>Body Level Four</a:t>
            </a:r>
          </a:p>
          <a:p>
            <a:pPr lvl="4"/>
            <a:r>
              <a:t>Body Level Five</a:t>
            </a:r>
          </a:p>
        </p:txBody>
      </p:sp>
      <p:sp>
        <p:nvSpPr>
          <p:cNvPr id="4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Quote 1_1_1">
    <p:spTree>
      <p:nvGrpSpPr>
        <p:cNvPr id="1" name=""/>
        <p:cNvGrpSpPr/>
        <p:nvPr/>
      </p:nvGrpSpPr>
      <p:grpSpPr>
        <a:xfrm>
          <a:off x="0" y="0"/>
          <a:ext cx="0" cy="0"/>
          <a:chOff x="0" y="0"/>
          <a:chExt cx="0" cy="0"/>
        </a:xfrm>
      </p:grpSpPr>
      <p:sp>
        <p:nvSpPr>
          <p:cNvPr id="471" name="Google Shape;386;p49"/>
          <p:cNvSpPr/>
          <p:nvPr/>
        </p:nvSpPr>
        <p:spPr>
          <a:xfrm>
            <a:off x="0" y="0"/>
            <a:ext cx="9144000" cy="5143500"/>
          </a:xfrm>
          <a:prstGeom prst="rect">
            <a:avLst/>
          </a:prstGeom>
          <a:solidFill>
            <a:srgbClr val="53718F"/>
          </a:solidFill>
          <a:ln w="12700">
            <a:miter lim="400000"/>
          </a:ln>
        </p:spPr>
        <p:txBody>
          <a:bodyPr lIns="45719" rIns="45719" anchor="ctr"/>
          <a:lstStyle/>
          <a:p>
            <a:pPr algn="ctr">
              <a:defRPr>
                <a:solidFill>
                  <a:srgbClr val="FFFFFF"/>
                </a:solidFill>
              </a:defRPr>
            </a:pPr>
            <a:endParaRPr/>
          </a:p>
        </p:txBody>
      </p:sp>
      <p:sp>
        <p:nvSpPr>
          <p:cNvPr id="472" name="Body Level One…"/>
          <p:cNvSpPr txBox="1">
            <a:spLocks noGrp="1"/>
          </p:cNvSpPr>
          <p:nvPr>
            <p:ph type="body" sz="half" idx="1"/>
          </p:nvPr>
        </p:nvSpPr>
        <p:spPr>
          <a:xfrm>
            <a:off x="803856" y="1249399"/>
            <a:ext cx="7536301" cy="1316401"/>
          </a:xfrm>
          <a:prstGeom prst="rect">
            <a:avLst/>
          </a:prstGeom>
        </p:spPr>
        <p:txBody>
          <a:bodyPr>
            <a:normAutofit/>
          </a:bodyPr>
          <a:lstStyle>
            <a:lvl1pPr marL="342900" indent="-228600">
              <a:buClrTx/>
              <a:buSzTx/>
              <a:buFontTx/>
              <a:buNone/>
              <a:defRPr sz="3600" b="0">
                <a:latin typeface="Roboto Light"/>
                <a:ea typeface="Roboto Light"/>
                <a:cs typeface="Roboto Light"/>
                <a:sym typeface="Roboto Light"/>
              </a:defRPr>
            </a:lvl1pPr>
            <a:lvl2pPr marL="342900" indent="247650">
              <a:buClrTx/>
              <a:buSzTx/>
              <a:buFontTx/>
              <a:buNone/>
              <a:defRPr sz="3600" b="0">
                <a:latin typeface="Roboto Light"/>
                <a:ea typeface="Roboto Light"/>
                <a:cs typeface="Roboto Light"/>
                <a:sym typeface="Roboto Light"/>
              </a:defRPr>
            </a:lvl2pPr>
            <a:lvl3pPr marL="342900" indent="723900">
              <a:buClrTx/>
              <a:buSzTx/>
              <a:buFontTx/>
              <a:buNone/>
              <a:defRPr sz="3600" b="0">
                <a:latin typeface="Roboto Light"/>
                <a:ea typeface="Roboto Light"/>
                <a:cs typeface="Roboto Light"/>
                <a:sym typeface="Roboto Light"/>
              </a:defRPr>
            </a:lvl3pPr>
            <a:lvl4pPr marL="342900" indent="1181100">
              <a:buClrTx/>
              <a:buSzTx/>
              <a:buFontTx/>
              <a:buNone/>
              <a:defRPr sz="3600" b="0">
                <a:latin typeface="Roboto Light"/>
                <a:ea typeface="Roboto Light"/>
                <a:cs typeface="Roboto Light"/>
                <a:sym typeface="Roboto Light"/>
              </a:defRPr>
            </a:lvl4pPr>
            <a:lvl5pPr marL="342900" indent="1638300">
              <a:buClrTx/>
              <a:buSzTx/>
              <a:buFontTx/>
              <a:buNone/>
              <a:defRPr sz="3600" b="0">
                <a:latin typeface="Roboto Light"/>
                <a:ea typeface="Roboto Light"/>
                <a:cs typeface="Roboto Light"/>
                <a:sym typeface="Roboto Light"/>
              </a:defRPr>
            </a:lvl5pPr>
          </a:lstStyle>
          <a:p>
            <a:r>
              <a:t>Body Level One</a:t>
            </a:r>
          </a:p>
          <a:p>
            <a:pPr lvl="1"/>
            <a:r>
              <a:t>Body Level Two</a:t>
            </a:r>
          </a:p>
          <a:p>
            <a:pPr lvl="2"/>
            <a:r>
              <a:t>Body Level Three</a:t>
            </a:r>
          </a:p>
          <a:p>
            <a:pPr lvl="3"/>
            <a:r>
              <a:t>Body Level Four</a:t>
            </a:r>
          </a:p>
          <a:p>
            <a:pPr lvl="4"/>
            <a:r>
              <a:t>Body Level Five</a:t>
            </a:r>
          </a:p>
        </p:txBody>
      </p:sp>
      <p:sp>
        <p:nvSpPr>
          <p:cNvPr id="4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Quote 1_1_1_1">
    <p:spTree>
      <p:nvGrpSpPr>
        <p:cNvPr id="1" name=""/>
        <p:cNvGrpSpPr/>
        <p:nvPr/>
      </p:nvGrpSpPr>
      <p:grpSpPr>
        <a:xfrm>
          <a:off x="0" y="0"/>
          <a:ext cx="0" cy="0"/>
          <a:chOff x="0" y="0"/>
          <a:chExt cx="0" cy="0"/>
        </a:xfrm>
      </p:grpSpPr>
      <p:sp>
        <p:nvSpPr>
          <p:cNvPr id="480" name="Google Shape;393;p50"/>
          <p:cNvSpPr/>
          <p:nvPr/>
        </p:nvSpPr>
        <p:spPr>
          <a:xfrm>
            <a:off x="0" y="0"/>
            <a:ext cx="9144000" cy="5143500"/>
          </a:xfrm>
          <a:prstGeom prst="rect">
            <a:avLst/>
          </a:prstGeom>
          <a:solidFill>
            <a:srgbClr val="2D8FE2"/>
          </a:solidFill>
          <a:ln w="12700">
            <a:miter lim="400000"/>
          </a:ln>
        </p:spPr>
        <p:txBody>
          <a:bodyPr lIns="45719" rIns="45719" anchor="ctr"/>
          <a:lstStyle/>
          <a:p>
            <a:pPr algn="ctr">
              <a:defRPr>
                <a:solidFill>
                  <a:srgbClr val="2D8FE2"/>
                </a:solidFill>
              </a:defRPr>
            </a:pPr>
            <a:endParaRPr/>
          </a:p>
        </p:txBody>
      </p:sp>
      <p:sp>
        <p:nvSpPr>
          <p:cNvPr id="481" name="Body Level One…"/>
          <p:cNvSpPr txBox="1">
            <a:spLocks noGrp="1"/>
          </p:cNvSpPr>
          <p:nvPr>
            <p:ph type="body" sz="half" idx="1"/>
          </p:nvPr>
        </p:nvSpPr>
        <p:spPr>
          <a:xfrm>
            <a:off x="803856" y="1249399"/>
            <a:ext cx="7536301" cy="1316401"/>
          </a:xfrm>
          <a:prstGeom prst="rect">
            <a:avLst/>
          </a:prstGeom>
        </p:spPr>
        <p:txBody>
          <a:bodyPr>
            <a:normAutofit/>
          </a:bodyPr>
          <a:lstStyle>
            <a:lvl1pPr marL="342900" indent="-228600">
              <a:buClrTx/>
              <a:buSzTx/>
              <a:buFontTx/>
              <a:buNone/>
              <a:defRPr sz="3600" b="0">
                <a:latin typeface="Roboto Light"/>
                <a:ea typeface="Roboto Light"/>
                <a:cs typeface="Roboto Light"/>
                <a:sym typeface="Roboto Light"/>
              </a:defRPr>
            </a:lvl1pPr>
            <a:lvl2pPr marL="342900" indent="247650">
              <a:buClrTx/>
              <a:buSzTx/>
              <a:buFontTx/>
              <a:buNone/>
              <a:defRPr sz="3600" b="0">
                <a:latin typeface="Roboto Light"/>
                <a:ea typeface="Roboto Light"/>
                <a:cs typeface="Roboto Light"/>
                <a:sym typeface="Roboto Light"/>
              </a:defRPr>
            </a:lvl2pPr>
            <a:lvl3pPr marL="342900" indent="723900">
              <a:buClrTx/>
              <a:buSzTx/>
              <a:buFontTx/>
              <a:buNone/>
              <a:defRPr sz="3600" b="0">
                <a:latin typeface="Roboto Light"/>
                <a:ea typeface="Roboto Light"/>
                <a:cs typeface="Roboto Light"/>
                <a:sym typeface="Roboto Light"/>
              </a:defRPr>
            </a:lvl3pPr>
            <a:lvl4pPr marL="342900" indent="1181100">
              <a:buClrTx/>
              <a:buSzTx/>
              <a:buFontTx/>
              <a:buNone/>
              <a:defRPr sz="3600" b="0">
                <a:latin typeface="Roboto Light"/>
                <a:ea typeface="Roboto Light"/>
                <a:cs typeface="Roboto Light"/>
                <a:sym typeface="Roboto Light"/>
              </a:defRPr>
            </a:lvl4pPr>
            <a:lvl5pPr marL="342900" indent="1638300">
              <a:buClrTx/>
              <a:buSzTx/>
              <a:buFontTx/>
              <a:buNone/>
              <a:defRPr sz="3600" b="0">
                <a:latin typeface="Roboto Light"/>
                <a:ea typeface="Roboto Light"/>
                <a:cs typeface="Roboto Light"/>
                <a:sym typeface="Roboto Light"/>
              </a:defRPr>
            </a:lvl5pPr>
          </a:lstStyle>
          <a:p>
            <a:r>
              <a:t>Body Level One</a:t>
            </a:r>
          </a:p>
          <a:p>
            <a:pPr lvl="1"/>
            <a:r>
              <a:t>Body Level Two</a:t>
            </a:r>
          </a:p>
          <a:p>
            <a:pPr lvl="2"/>
            <a:r>
              <a:t>Body Level Three</a:t>
            </a:r>
          </a:p>
          <a:p>
            <a:pPr lvl="3"/>
            <a:r>
              <a:t>Body Level Four</a:t>
            </a:r>
          </a:p>
          <a:p>
            <a:pPr lvl="4"/>
            <a:r>
              <a:t>Body Level Five</a:t>
            </a:r>
          </a:p>
        </p:txBody>
      </p:sp>
      <p:sp>
        <p:nvSpPr>
          <p:cNvPr id="4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Quote 1_1_1_1_1">
    <p:spTree>
      <p:nvGrpSpPr>
        <p:cNvPr id="1" name=""/>
        <p:cNvGrpSpPr/>
        <p:nvPr/>
      </p:nvGrpSpPr>
      <p:grpSpPr>
        <a:xfrm>
          <a:off x="0" y="0"/>
          <a:ext cx="0" cy="0"/>
          <a:chOff x="0" y="0"/>
          <a:chExt cx="0" cy="0"/>
        </a:xfrm>
      </p:grpSpPr>
      <p:sp>
        <p:nvSpPr>
          <p:cNvPr id="489" name="Body Level One…"/>
          <p:cNvSpPr txBox="1">
            <a:spLocks noGrp="1"/>
          </p:cNvSpPr>
          <p:nvPr>
            <p:ph type="body" sz="half" idx="1"/>
          </p:nvPr>
        </p:nvSpPr>
        <p:spPr>
          <a:xfrm>
            <a:off x="803856" y="1249399"/>
            <a:ext cx="7536301" cy="1316401"/>
          </a:xfrm>
          <a:prstGeom prst="rect">
            <a:avLst/>
          </a:prstGeom>
        </p:spPr>
        <p:txBody>
          <a:bodyPr>
            <a:normAutofit/>
          </a:bodyPr>
          <a:lstStyle>
            <a:lvl1pPr marL="342900" indent="-228600">
              <a:buClrTx/>
              <a:buSzTx/>
              <a:buFontTx/>
              <a:buNone/>
              <a:defRPr sz="3600" b="0">
                <a:latin typeface="Roboto Light"/>
                <a:ea typeface="Roboto Light"/>
                <a:cs typeface="Roboto Light"/>
                <a:sym typeface="Roboto Light"/>
              </a:defRPr>
            </a:lvl1pPr>
            <a:lvl2pPr marL="342900" indent="247650">
              <a:buClrTx/>
              <a:buSzTx/>
              <a:buFontTx/>
              <a:buNone/>
              <a:defRPr sz="3600" b="0">
                <a:latin typeface="Roboto Light"/>
                <a:ea typeface="Roboto Light"/>
                <a:cs typeface="Roboto Light"/>
                <a:sym typeface="Roboto Light"/>
              </a:defRPr>
            </a:lvl2pPr>
            <a:lvl3pPr marL="342900" indent="723900">
              <a:buClrTx/>
              <a:buSzTx/>
              <a:buFontTx/>
              <a:buNone/>
              <a:defRPr sz="3600" b="0">
                <a:latin typeface="Roboto Light"/>
                <a:ea typeface="Roboto Light"/>
                <a:cs typeface="Roboto Light"/>
                <a:sym typeface="Roboto Light"/>
              </a:defRPr>
            </a:lvl3pPr>
            <a:lvl4pPr marL="342900" indent="1181100">
              <a:buClrTx/>
              <a:buSzTx/>
              <a:buFontTx/>
              <a:buNone/>
              <a:defRPr sz="3600" b="0">
                <a:latin typeface="Roboto Light"/>
                <a:ea typeface="Roboto Light"/>
                <a:cs typeface="Roboto Light"/>
                <a:sym typeface="Roboto Light"/>
              </a:defRPr>
            </a:lvl4pPr>
            <a:lvl5pPr marL="342900" indent="1638300">
              <a:buClrTx/>
              <a:buSzTx/>
              <a:buFontTx/>
              <a:buNone/>
              <a:defRPr sz="3600" b="0">
                <a:latin typeface="Roboto Light"/>
                <a:ea typeface="Roboto Light"/>
                <a:cs typeface="Roboto Light"/>
                <a:sym typeface="Roboto Light"/>
              </a:defRPr>
            </a:lvl5pPr>
          </a:lstStyle>
          <a:p>
            <a:r>
              <a:t>Body Level One</a:t>
            </a:r>
          </a:p>
          <a:p>
            <a:pPr lvl="1"/>
            <a:r>
              <a:t>Body Level Two</a:t>
            </a:r>
          </a:p>
          <a:p>
            <a:pPr lvl="2"/>
            <a:r>
              <a:t>Body Level Three</a:t>
            </a:r>
          </a:p>
          <a:p>
            <a:pPr lvl="3"/>
            <a:r>
              <a:t>Body Level Four</a:t>
            </a:r>
          </a:p>
          <a:p>
            <a:pPr lvl="4"/>
            <a:r>
              <a:t>Body Level Five</a:t>
            </a:r>
          </a:p>
        </p:txBody>
      </p:sp>
      <p:sp>
        <p:nvSpPr>
          <p:cNvPr id="4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lain Slide 1_1">
    <p:spTree>
      <p:nvGrpSpPr>
        <p:cNvPr id="1" name=""/>
        <p:cNvGrpSpPr/>
        <p:nvPr/>
      </p:nvGrpSpPr>
      <p:grpSpPr>
        <a:xfrm>
          <a:off x="0" y="0"/>
          <a:ext cx="0" cy="0"/>
          <a:chOff x="0" y="0"/>
          <a:chExt cx="0" cy="0"/>
        </a:xfrm>
      </p:grpSpPr>
      <p:sp>
        <p:nvSpPr>
          <p:cNvPr id="51" name="Title Text"/>
          <p:cNvSpPr txBox="1">
            <a:spLocks noGrp="1"/>
          </p:cNvSpPr>
          <p:nvPr>
            <p:ph type="title"/>
          </p:nvPr>
        </p:nvSpPr>
        <p:spPr>
          <a:xfrm>
            <a:off x="228600" y="137160"/>
            <a:ext cx="7530301" cy="594000"/>
          </a:xfrm>
          <a:prstGeom prst="rect">
            <a:avLst/>
          </a:prstGeom>
        </p:spPr>
        <p:txBody>
          <a:bodyPr anchor="ctr"/>
          <a:lstStyle>
            <a:lvl1pPr>
              <a:defRPr sz="2900"/>
            </a:lvl1pPr>
          </a:lstStyle>
          <a:p>
            <a:r>
              <a:t>Title Text</a:t>
            </a:r>
          </a:p>
        </p:txBody>
      </p:sp>
      <p:sp>
        <p:nvSpPr>
          <p:cNvPr id="52" name="Body Level One…"/>
          <p:cNvSpPr txBox="1">
            <a:spLocks noGrp="1"/>
          </p:cNvSpPr>
          <p:nvPr>
            <p:ph type="body" sz="quarter" idx="1"/>
          </p:nvPr>
        </p:nvSpPr>
        <p:spPr>
          <a:xfrm>
            <a:off x="228600" y="1005850"/>
            <a:ext cx="3820801" cy="168720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3" name="Google Shape;47;p7"/>
          <p:cNvSpPr/>
          <p:nvPr/>
        </p:nvSpPr>
        <p:spPr>
          <a:xfrm flipH="1">
            <a:off x="108" y="-2"/>
            <a:ext cx="77101" cy="5143501"/>
          </a:xfrm>
          <a:prstGeom prst="rect">
            <a:avLst/>
          </a:prstGeom>
          <a:solidFill>
            <a:srgbClr val="2D8FE2"/>
          </a:solidFill>
          <a:ln w="12700">
            <a:miter lim="400000"/>
          </a:ln>
        </p:spPr>
        <p:txBody>
          <a:bodyPr lIns="45719" rIns="45719" anchor="ctr"/>
          <a:lstStyle/>
          <a:p>
            <a:pPr algn="ctr">
              <a:defRPr>
                <a:solidFill>
                  <a:srgbClr val="FFFFFF"/>
                </a:solidFill>
              </a:defRPr>
            </a:pPr>
            <a:endParaRPr/>
          </a:p>
        </p:txBody>
      </p:sp>
      <p:sp>
        <p:nvSpPr>
          <p:cNvPr id="54" name="Google Shape;49;p7"/>
          <p:cNvSpPr txBox="1">
            <a:spLocks noGrp="1"/>
          </p:cNvSpPr>
          <p:nvPr>
            <p:ph type="body" sz="quarter" idx="21"/>
          </p:nvPr>
        </p:nvSpPr>
        <p:spPr>
          <a:xfrm>
            <a:off x="4258224" y="1005850"/>
            <a:ext cx="3820802" cy="1687200"/>
          </a:xfrm>
          <a:prstGeom prst="rect">
            <a:avLst/>
          </a:prstGeom>
        </p:spPr>
        <p:txBody>
          <a:bodyPr>
            <a:normAutofit/>
          </a:bodyPr>
          <a:lstStyle/>
          <a:p>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Image 1">
    <p:spTree>
      <p:nvGrpSpPr>
        <p:cNvPr id="1" name=""/>
        <p:cNvGrpSpPr/>
        <p:nvPr/>
      </p:nvGrpSpPr>
      <p:grpSpPr>
        <a:xfrm>
          <a:off x="0" y="0"/>
          <a:ext cx="0" cy="0"/>
          <a:chOff x="0" y="0"/>
          <a:chExt cx="0" cy="0"/>
        </a:xfrm>
      </p:grpSpPr>
      <p:sp>
        <p:nvSpPr>
          <p:cNvPr id="497" name="Google Shape;406;p52"/>
          <p:cNvSpPr/>
          <p:nvPr/>
        </p:nvSpPr>
        <p:spPr>
          <a:xfrm flipH="1">
            <a:off x="108" y="-2"/>
            <a:ext cx="77101" cy="5143501"/>
          </a:xfrm>
          <a:prstGeom prst="rect">
            <a:avLst/>
          </a:prstGeom>
          <a:solidFill>
            <a:srgbClr val="2D8FE2"/>
          </a:solidFill>
          <a:ln w="12700">
            <a:miter lim="400000"/>
          </a:ln>
        </p:spPr>
        <p:txBody>
          <a:bodyPr lIns="45719" rIns="45719" anchor="ctr"/>
          <a:lstStyle/>
          <a:p>
            <a:pPr algn="ctr">
              <a:defRPr>
                <a:solidFill>
                  <a:srgbClr val="FFFFFF"/>
                </a:solidFill>
              </a:defRPr>
            </a:pPr>
            <a:endParaRPr/>
          </a:p>
        </p:txBody>
      </p:sp>
      <p:sp>
        <p:nvSpPr>
          <p:cNvPr id="498"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sp>
        <p:nvSpPr>
          <p:cNvPr id="499"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b="0">
                <a:solidFill>
                  <a:srgbClr val="7F7F7F"/>
                </a:solidFill>
              </a:defRPr>
            </a:lvl1pPr>
            <a:lvl2pPr marL="342900" indent="247650">
              <a:buClrTx/>
              <a:buSzTx/>
              <a:buFontTx/>
              <a:buNone/>
              <a:defRPr sz="1200" b="0">
                <a:solidFill>
                  <a:srgbClr val="7F7F7F"/>
                </a:solidFill>
              </a:defRPr>
            </a:lvl2pPr>
            <a:lvl3pPr marL="342900" indent="723900">
              <a:buClrTx/>
              <a:buSzTx/>
              <a:buFontTx/>
              <a:buNone/>
              <a:defRPr sz="1200" b="0">
                <a:solidFill>
                  <a:srgbClr val="7F7F7F"/>
                </a:solidFill>
              </a:defRPr>
            </a:lvl3pPr>
            <a:lvl4pPr marL="342900" indent="1181100">
              <a:buClrTx/>
              <a:buSzTx/>
              <a:buFontTx/>
              <a:buNone/>
              <a:defRPr sz="1200" b="0">
                <a:solidFill>
                  <a:srgbClr val="7F7F7F"/>
                </a:solidFill>
              </a:defRPr>
            </a:lvl4pPr>
            <a:lvl5pPr marL="342900" indent="1638300">
              <a:buClrTx/>
              <a:buSzTx/>
              <a:buFontTx/>
              <a:buNone/>
              <a:defRPr sz="1200" b="0">
                <a:solidFill>
                  <a:srgbClr val="7F7F7F"/>
                </a:solidFill>
              </a:defRPr>
            </a:lvl5pPr>
          </a:lstStyle>
          <a:p>
            <a:r>
              <a:t>Body Level One</a:t>
            </a:r>
          </a:p>
          <a:p>
            <a:pPr lvl="1"/>
            <a:r>
              <a:t>Body Level Two</a:t>
            </a:r>
          </a:p>
          <a:p>
            <a:pPr lvl="2"/>
            <a:r>
              <a:t>Body Level Three</a:t>
            </a:r>
          </a:p>
          <a:p>
            <a:pPr lvl="3"/>
            <a:r>
              <a:t>Body Level Four</a:t>
            </a:r>
          </a:p>
          <a:p>
            <a:pPr lvl="4"/>
            <a:r>
              <a:t>Body Level Five</a:t>
            </a:r>
          </a:p>
        </p:txBody>
      </p:sp>
      <p:sp>
        <p:nvSpPr>
          <p:cNvPr id="500" name="Google Shape;409;p52"/>
          <p:cNvSpPr/>
          <p:nvPr/>
        </p:nvSpPr>
        <p:spPr>
          <a:xfrm>
            <a:off x="4579199" y="822638"/>
            <a:ext cx="3593101" cy="3602400"/>
          </a:xfrm>
          <a:prstGeom prst="rect">
            <a:avLst/>
          </a:prstGeom>
          <a:solidFill>
            <a:srgbClr val="E3E7F0"/>
          </a:solidFill>
          <a:ln>
            <a:solidFill>
              <a:srgbClr val="F2F0EE"/>
            </a:solidFill>
          </a:ln>
        </p:spPr>
        <p:txBody>
          <a:bodyPr lIns="45719" rIns="45719" anchor="ctr"/>
          <a:lstStyle/>
          <a:p>
            <a:endParaRPr/>
          </a:p>
        </p:txBody>
      </p:sp>
      <p:sp>
        <p:nvSpPr>
          <p:cNvPr id="5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Image 2">
    <p:spTree>
      <p:nvGrpSpPr>
        <p:cNvPr id="1" name=""/>
        <p:cNvGrpSpPr/>
        <p:nvPr/>
      </p:nvGrpSpPr>
      <p:grpSpPr>
        <a:xfrm>
          <a:off x="0" y="0"/>
          <a:ext cx="0" cy="0"/>
          <a:chOff x="0" y="0"/>
          <a:chExt cx="0" cy="0"/>
        </a:xfrm>
      </p:grpSpPr>
      <p:sp>
        <p:nvSpPr>
          <p:cNvPr id="508" name="Title Text"/>
          <p:cNvSpPr txBox="1">
            <a:spLocks noGrp="1"/>
          </p:cNvSpPr>
          <p:nvPr>
            <p:ph type="title"/>
          </p:nvPr>
        </p:nvSpPr>
        <p:spPr>
          <a:xfrm>
            <a:off x="5909950" y="768100"/>
            <a:ext cx="2871901" cy="955501"/>
          </a:xfrm>
          <a:prstGeom prst="rect">
            <a:avLst/>
          </a:prstGeom>
        </p:spPr>
        <p:txBody>
          <a:bodyPr anchor="t"/>
          <a:lstStyle>
            <a:lvl1pPr>
              <a:defRPr sz="2400"/>
            </a:lvl1pPr>
          </a:lstStyle>
          <a:p>
            <a:r>
              <a:t>Title Text</a:t>
            </a:r>
          </a:p>
        </p:txBody>
      </p:sp>
      <p:sp>
        <p:nvSpPr>
          <p:cNvPr id="509" name="Body Level One…"/>
          <p:cNvSpPr txBox="1">
            <a:spLocks noGrp="1"/>
          </p:cNvSpPr>
          <p:nvPr>
            <p:ph type="body" sz="quarter" idx="1"/>
          </p:nvPr>
        </p:nvSpPr>
        <p:spPr>
          <a:xfrm>
            <a:off x="5909950" y="2698999"/>
            <a:ext cx="2871901" cy="1773602"/>
          </a:xfrm>
          <a:prstGeom prst="rect">
            <a:avLst/>
          </a:prstGeom>
        </p:spPr>
        <p:txBody>
          <a:bodyPr>
            <a:normAutofit/>
          </a:bodyPr>
          <a:lstStyle>
            <a:lvl1pPr marL="342900" indent="-228600">
              <a:buClrTx/>
              <a:buSzTx/>
              <a:buFontTx/>
              <a:buNone/>
              <a:defRPr sz="1200" b="0">
                <a:solidFill>
                  <a:srgbClr val="7F7F7F"/>
                </a:solidFill>
              </a:defRPr>
            </a:lvl1pPr>
            <a:lvl2pPr marL="342900" indent="247650">
              <a:buClrTx/>
              <a:buSzTx/>
              <a:buFontTx/>
              <a:buNone/>
              <a:defRPr sz="1200" b="0">
                <a:solidFill>
                  <a:srgbClr val="7F7F7F"/>
                </a:solidFill>
              </a:defRPr>
            </a:lvl2pPr>
            <a:lvl3pPr marL="342900" indent="723900">
              <a:buClrTx/>
              <a:buSzTx/>
              <a:buFontTx/>
              <a:buNone/>
              <a:defRPr sz="1200" b="0">
                <a:solidFill>
                  <a:srgbClr val="7F7F7F"/>
                </a:solidFill>
              </a:defRPr>
            </a:lvl3pPr>
            <a:lvl4pPr marL="342900" indent="1181100">
              <a:buClrTx/>
              <a:buSzTx/>
              <a:buFontTx/>
              <a:buNone/>
              <a:defRPr sz="1200" b="0">
                <a:solidFill>
                  <a:srgbClr val="7F7F7F"/>
                </a:solidFill>
              </a:defRPr>
            </a:lvl4pPr>
            <a:lvl5pPr marL="342900" indent="1638300">
              <a:buClrTx/>
              <a:buSzTx/>
              <a:buFontTx/>
              <a:buNone/>
              <a:defRPr sz="1200" b="0">
                <a:solidFill>
                  <a:srgbClr val="7F7F7F"/>
                </a:solidFill>
              </a:defRPr>
            </a:lvl5pPr>
          </a:lstStyle>
          <a:p>
            <a:r>
              <a:t>Body Level One</a:t>
            </a:r>
          </a:p>
          <a:p>
            <a:pPr lvl="1"/>
            <a:r>
              <a:t>Body Level Two</a:t>
            </a:r>
          </a:p>
          <a:p>
            <a:pPr lvl="2"/>
            <a:r>
              <a:t>Body Level Three</a:t>
            </a:r>
          </a:p>
          <a:p>
            <a:pPr lvl="3"/>
            <a:r>
              <a:t>Body Level Four</a:t>
            </a:r>
          </a:p>
          <a:p>
            <a:pPr lvl="4"/>
            <a:r>
              <a:t>Body Level Five</a:t>
            </a:r>
          </a:p>
        </p:txBody>
      </p:sp>
      <p:sp>
        <p:nvSpPr>
          <p:cNvPr id="510" name="Google Shape;416;p53"/>
          <p:cNvSpPr/>
          <p:nvPr/>
        </p:nvSpPr>
        <p:spPr>
          <a:xfrm>
            <a:off x="-1" y="0"/>
            <a:ext cx="5496602" cy="5143500"/>
          </a:xfrm>
          <a:prstGeom prst="rect">
            <a:avLst/>
          </a:prstGeom>
          <a:solidFill>
            <a:srgbClr val="E3E7F0"/>
          </a:solidFill>
          <a:ln>
            <a:solidFill>
              <a:srgbClr val="F2F0EE"/>
            </a:solidFill>
          </a:ln>
        </p:spPr>
        <p:txBody>
          <a:bodyPr lIns="45719" rIns="45719" anchor="ctr"/>
          <a:lstStyle/>
          <a:p>
            <a:endParaRPr/>
          </a:p>
        </p:txBody>
      </p:sp>
      <p:sp>
        <p:nvSpPr>
          <p:cNvPr id="5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Image 3">
    <p:spTree>
      <p:nvGrpSpPr>
        <p:cNvPr id="1" name=""/>
        <p:cNvGrpSpPr/>
        <p:nvPr/>
      </p:nvGrpSpPr>
      <p:grpSpPr>
        <a:xfrm>
          <a:off x="0" y="0"/>
          <a:ext cx="0" cy="0"/>
          <a:chOff x="0" y="0"/>
          <a:chExt cx="0" cy="0"/>
        </a:xfrm>
      </p:grpSpPr>
      <p:sp>
        <p:nvSpPr>
          <p:cNvPr id="518" name="Title Text"/>
          <p:cNvSpPr txBox="1">
            <a:spLocks noGrp="1"/>
          </p:cNvSpPr>
          <p:nvPr>
            <p:ph type="title"/>
          </p:nvPr>
        </p:nvSpPr>
        <p:spPr>
          <a:xfrm>
            <a:off x="306619" y="768095"/>
            <a:ext cx="2851800" cy="955502"/>
          </a:xfrm>
          <a:prstGeom prst="rect">
            <a:avLst/>
          </a:prstGeom>
        </p:spPr>
        <p:txBody>
          <a:bodyPr anchor="t"/>
          <a:lstStyle>
            <a:lvl1pPr>
              <a:defRPr sz="2400"/>
            </a:lvl1pPr>
          </a:lstStyle>
          <a:p>
            <a:r>
              <a:t>Title Text</a:t>
            </a:r>
          </a:p>
        </p:txBody>
      </p:sp>
      <p:sp>
        <p:nvSpPr>
          <p:cNvPr id="519"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b="0">
                <a:solidFill>
                  <a:srgbClr val="7F7F7F"/>
                </a:solidFill>
              </a:defRPr>
            </a:lvl1pPr>
            <a:lvl2pPr marL="342900" indent="247650">
              <a:buClrTx/>
              <a:buSzTx/>
              <a:buFontTx/>
              <a:buNone/>
              <a:defRPr sz="1200" b="0">
                <a:solidFill>
                  <a:srgbClr val="7F7F7F"/>
                </a:solidFill>
              </a:defRPr>
            </a:lvl2pPr>
            <a:lvl3pPr marL="342900" indent="723900">
              <a:buClrTx/>
              <a:buSzTx/>
              <a:buFontTx/>
              <a:buNone/>
              <a:defRPr sz="1200" b="0">
                <a:solidFill>
                  <a:srgbClr val="7F7F7F"/>
                </a:solidFill>
              </a:defRPr>
            </a:lvl3pPr>
            <a:lvl4pPr marL="342900" indent="1181100">
              <a:buClrTx/>
              <a:buSzTx/>
              <a:buFontTx/>
              <a:buNone/>
              <a:defRPr sz="1200" b="0">
                <a:solidFill>
                  <a:srgbClr val="7F7F7F"/>
                </a:solidFill>
              </a:defRPr>
            </a:lvl4pPr>
            <a:lvl5pPr marL="342900" indent="1638300">
              <a:buClrTx/>
              <a:buSzTx/>
              <a:buFontTx/>
              <a:buNone/>
              <a:defRPr sz="1200" b="0">
                <a:solidFill>
                  <a:srgbClr val="7F7F7F"/>
                </a:solidFill>
              </a:defRPr>
            </a:lvl5pPr>
          </a:lstStyle>
          <a:p>
            <a:r>
              <a:t>Body Level One</a:t>
            </a:r>
          </a:p>
          <a:p>
            <a:pPr lvl="1"/>
            <a:r>
              <a:t>Body Level Two</a:t>
            </a:r>
          </a:p>
          <a:p>
            <a:pPr lvl="2"/>
            <a:r>
              <a:t>Body Level Three</a:t>
            </a:r>
          </a:p>
          <a:p>
            <a:pPr lvl="3"/>
            <a:r>
              <a:t>Body Level Four</a:t>
            </a:r>
          </a:p>
          <a:p>
            <a:pPr lvl="4"/>
            <a:r>
              <a:t>Body Level Five</a:t>
            </a:r>
          </a:p>
        </p:txBody>
      </p:sp>
      <p:sp>
        <p:nvSpPr>
          <p:cNvPr id="520" name="Google Shape;423;p54"/>
          <p:cNvSpPr/>
          <p:nvPr/>
        </p:nvSpPr>
        <p:spPr>
          <a:xfrm>
            <a:off x="3668531" y="0"/>
            <a:ext cx="5496601" cy="5143500"/>
          </a:xfrm>
          <a:prstGeom prst="rect">
            <a:avLst/>
          </a:prstGeom>
          <a:solidFill>
            <a:srgbClr val="E3E7F0"/>
          </a:solidFill>
          <a:ln>
            <a:solidFill>
              <a:srgbClr val="F2F0EE"/>
            </a:solidFill>
          </a:ln>
        </p:spPr>
        <p:txBody>
          <a:bodyPr lIns="45719" rIns="45719" anchor="ctr"/>
          <a:lstStyle/>
          <a:p>
            <a:endParaRPr/>
          </a:p>
        </p:txBody>
      </p:sp>
      <p:sp>
        <p:nvSpPr>
          <p:cNvPr id="5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5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Blue Bar-Left">
    <p:spTree>
      <p:nvGrpSpPr>
        <p:cNvPr id="1" name=""/>
        <p:cNvGrpSpPr/>
        <p:nvPr/>
      </p:nvGrpSpPr>
      <p:grpSpPr>
        <a:xfrm>
          <a:off x="0" y="0"/>
          <a:ext cx="0" cy="0"/>
          <a:chOff x="0" y="0"/>
          <a:chExt cx="0" cy="0"/>
        </a:xfrm>
      </p:grpSpPr>
      <p:sp>
        <p:nvSpPr>
          <p:cNvPr id="535" name="Google Shape;429;p56"/>
          <p:cNvSpPr/>
          <p:nvPr/>
        </p:nvSpPr>
        <p:spPr>
          <a:xfrm flipH="1">
            <a:off x="-129" y="-2"/>
            <a:ext cx="3755700" cy="5143501"/>
          </a:xfrm>
          <a:prstGeom prst="rect">
            <a:avLst/>
          </a:prstGeom>
          <a:solidFill>
            <a:srgbClr val="2D8FE2"/>
          </a:solidFill>
          <a:ln w="12700">
            <a:miter lim="400000"/>
          </a:ln>
        </p:spPr>
        <p:txBody>
          <a:bodyPr lIns="45719" rIns="45719" anchor="ctr"/>
          <a:lstStyle/>
          <a:p>
            <a:pPr algn="ctr">
              <a:defRPr>
                <a:solidFill>
                  <a:srgbClr val="FFFFFF"/>
                </a:solidFill>
              </a:defRPr>
            </a:pPr>
            <a:endParaRPr/>
          </a:p>
        </p:txBody>
      </p:sp>
      <p:sp>
        <p:nvSpPr>
          <p:cNvPr id="5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Grey Bar-Left">
    <p:spTree>
      <p:nvGrpSpPr>
        <p:cNvPr id="1" name=""/>
        <p:cNvGrpSpPr/>
        <p:nvPr/>
      </p:nvGrpSpPr>
      <p:grpSpPr>
        <a:xfrm>
          <a:off x="0" y="0"/>
          <a:ext cx="0" cy="0"/>
          <a:chOff x="0" y="0"/>
          <a:chExt cx="0" cy="0"/>
        </a:xfrm>
      </p:grpSpPr>
      <p:sp>
        <p:nvSpPr>
          <p:cNvPr id="543" name="Google Shape;434;p57"/>
          <p:cNvSpPr/>
          <p:nvPr/>
        </p:nvSpPr>
        <p:spPr>
          <a:xfrm flipH="1">
            <a:off x="-129" y="-2"/>
            <a:ext cx="3755700" cy="5143501"/>
          </a:xfrm>
          <a:prstGeom prst="rect">
            <a:avLst/>
          </a:prstGeom>
          <a:solidFill>
            <a:srgbClr val="53718F"/>
          </a:solidFill>
          <a:ln w="12700">
            <a:miter lim="400000"/>
          </a:ln>
        </p:spPr>
        <p:txBody>
          <a:bodyPr lIns="45719" rIns="45719" anchor="ctr"/>
          <a:lstStyle/>
          <a:p>
            <a:pPr algn="ctr">
              <a:defRPr>
                <a:solidFill>
                  <a:srgbClr val="FFFFFF"/>
                </a:solidFill>
              </a:defRPr>
            </a:pPr>
            <a:endParaRPr/>
          </a:p>
        </p:txBody>
      </p:sp>
      <p:sp>
        <p:nvSpPr>
          <p:cNvPr id="5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Black Bar-Left">
    <p:spTree>
      <p:nvGrpSpPr>
        <p:cNvPr id="1" name=""/>
        <p:cNvGrpSpPr/>
        <p:nvPr/>
      </p:nvGrpSpPr>
      <p:grpSpPr>
        <a:xfrm>
          <a:off x="0" y="0"/>
          <a:ext cx="0" cy="0"/>
          <a:chOff x="0" y="0"/>
          <a:chExt cx="0" cy="0"/>
        </a:xfrm>
      </p:grpSpPr>
      <p:sp>
        <p:nvSpPr>
          <p:cNvPr id="551" name="Google Shape;439;p58"/>
          <p:cNvSpPr/>
          <p:nvPr/>
        </p:nvSpPr>
        <p:spPr>
          <a:xfrm flipH="1">
            <a:off x="-129" y="-2"/>
            <a:ext cx="3755700" cy="514350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5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White Bar-Left">
    <p:spTree>
      <p:nvGrpSpPr>
        <p:cNvPr id="1" name=""/>
        <p:cNvGrpSpPr/>
        <p:nvPr/>
      </p:nvGrpSpPr>
      <p:grpSpPr>
        <a:xfrm>
          <a:off x="0" y="0"/>
          <a:ext cx="0" cy="0"/>
          <a:chOff x="0" y="0"/>
          <a:chExt cx="0" cy="0"/>
        </a:xfrm>
      </p:grpSpPr>
      <p:sp>
        <p:nvSpPr>
          <p:cNvPr id="559" name="Google Shape;444;p59"/>
          <p:cNvSpPr/>
          <p:nvPr/>
        </p:nvSpPr>
        <p:spPr>
          <a:xfrm flipH="1">
            <a:off x="3755699" y="0"/>
            <a:ext cx="5388302" cy="5143500"/>
          </a:xfrm>
          <a:prstGeom prst="rect">
            <a:avLst/>
          </a:prstGeom>
          <a:solidFill>
            <a:srgbClr val="2D8FE2"/>
          </a:solidFill>
          <a:ln w="12700">
            <a:miter lim="400000"/>
          </a:ln>
        </p:spPr>
        <p:txBody>
          <a:bodyPr lIns="45719" rIns="45719" anchor="ctr"/>
          <a:lstStyle/>
          <a:p>
            <a:pPr algn="ctr">
              <a:defRPr>
                <a:solidFill>
                  <a:srgbClr val="FFFFFF"/>
                </a:solidFill>
              </a:defRPr>
            </a:pPr>
            <a:endParaRPr/>
          </a:p>
        </p:txBody>
      </p:sp>
      <p:sp>
        <p:nvSpPr>
          <p:cNvPr id="5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White Line-Left">
    <p:spTree>
      <p:nvGrpSpPr>
        <p:cNvPr id="1" name=""/>
        <p:cNvGrpSpPr/>
        <p:nvPr/>
      </p:nvGrpSpPr>
      <p:grpSpPr>
        <a:xfrm>
          <a:off x="0" y="0"/>
          <a:ext cx="0" cy="0"/>
          <a:chOff x="0" y="0"/>
          <a:chExt cx="0" cy="0"/>
        </a:xfrm>
      </p:grpSpPr>
      <p:sp>
        <p:nvSpPr>
          <p:cNvPr id="567" name="Google Shape;449;p60"/>
          <p:cNvSpPr/>
          <p:nvPr/>
        </p:nvSpPr>
        <p:spPr>
          <a:xfrm flipH="1">
            <a:off x="3755571" y="0"/>
            <a:ext cx="1" cy="5143501"/>
          </a:xfrm>
          <a:prstGeom prst="line">
            <a:avLst/>
          </a:prstGeom>
          <a:ln w="12700">
            <a:solidFill>
              <a:srgbClr val="7F8FA4"/>
            </a:solidFill>
            <a:miter/>
          </a:ln>
        </p:spPr>
        <p:txBody>
          <a:bodyPr lIns="45719" rIns="45719"/>
          <a:lstStyle/>
          <a:p>
            <a:endParaRPr/>
          </a:p>
        </p:txBody>
      </p:sp>
      <p:sp>
        <p:nvSpPr>
          <p:cNvPr id="568" name="Title Text"/>
          <p:cNvSpPr txBox="1">
            <a:spLocks noGrp="1"/>
          </p:cNvSpPr>
          <p:nvPr>
            <p:ph type="title"/>
          </p:nvPr>
        </p:nvSpPr>
        <p:spPr>
          <a:xfrm>
            <a:off x="320040" y="768095"/>
            <a:ext cx="2851800" cy="955502"/>
          </a:xfrm>
          <a:prstGeom prst="rect">
            <a:avLst/>
          </a:prstGeom>
        </p:spPr>
        <p:txBody>
          <a:bodyPr anchor="t"/>
          <a:lstStyle>
            <a:lvl1pPr>
              <a:defRPr sz="2400"/>
            </a:lvl1pPr>
          </a:lstStyle>
          <a:p>
            <a:r>
              <a:t>Title Text</a:t>
            </a:r>
          </a:p>
        </p:txBody>
      </p:sp>
      <p:sp>
        <p:nvSpPr>
          <p:cNvPr id="569" name="Body Level One…"/>
          <p:cNvSpPr txBox="1">
            <a:spLocks noGrp="1"/>
          </p:cNvSpPr>
          <p:nvPr>
            <p:ph type="body" sz="quarter" idx="1"/>
          </p:nvPr>
        </p:nvSpPr>
        <p:spPr>
          <a:xfrm>
            <a:off x="306619" y="2699005"/>
            <a:ext cx="2808901" cy="1773602"/>
          </a:xfrm>
          <a:prstGeom prst="rect">
            <a:avLst/>
          </a:prstGeom>
        </p:spPr>
        <p:txBody>
          <a:bodyPr>
            <a:normAutofit/>
          </a:bodyPr>
          <a:lstStyle>
            <a:lvl1pPr marL="342900" indent="-228600">
              <a:buClrTx/>
              <a:buSzTx/>
              <a:buFontTx/>
              <a:buNone/>
              <a:defRPr sz="1200" b="0">
                <a:solidFill>
                  <a:srgbClr val="7F7F7F"/>
                </a:solidFill>
              </a:defRPr>
            </a:lvl1pPr>
            <a:lvl2pPr marL="342900" indent="247650">
              <a:buClrTx/>
              <a:buSzTx/>
              <a:buFontTx/>
              <a:buNone/>
              <a:defRPr sz="1200" b="0">
                <a:solidFill>
                  <a:srgbClr val="7F7F7F"/>
                </a:solidFill>
              </a:defRPr>
            </a:lvl2pPr>
            <a:lvl3pPr marL="342900" indent="723900">
              <a:buClrTx/>
              <a:buSzTx/>
              <a:buFontTx/>
              <a:buNone/>
              <a:defRPr sz="1200" b="0">
                <a:solidFill>
                  <a:srgbClr val="7F7F7F"/>
                </a:solidFill>
              </a:defRPr>
            </a:lvl3pPr>
            <a:lvl4pPr marL="342900" indent="1181100">
              <a:buClrTx/>
              <a:buSzTx/>
              <a:buFontTx/>
              <a:buNone/>
              <a:defRPr sz="1200" b="0">
                <a:solidFill>
                  <a:srgbClr val="7F7F7F"/>
                </a:solidFill>
              </a:defRPr>
            </a:lvl4pPr>
            <a:lvl5pPr marL="342900" indent="1638300">
              <a:buClrTx/>
              <a:buSzTx/>
              <a:buFontTx/>
              <a:buNone/>
              <a:defRPr sz="1200" b="0">
                <a:solidFill>
                  <a:srgbClr val="7F7F7F"/>
                </a:solidFill>
              </a:defRPr>
            </a:lvl5pPr>
          </a:lstStyle>
          <a:p>
            <a:r>
              <a:t>Body Level One</a:t>
            </a:r>
          </a:p>
          <a:p>
            <a:pPr lvl="1"/>
            <a:r>
              <a:t>Body Level Two</a:t>
            </a:r>
          </a:p>
          <a:p>
            <a:pPr lvl="2"/>
            <a:r>
              <a:t>Body Level Three</a:t>
            </a:r>
          </a:p>
          <a:p>
            <a:pPr lvl="3"/>
            <a:r>
              <a:t>Body Level Four</a:t>
            </a:r>
          </a:p>
          <a:p>
            <a:pPr lvl="4"/>
            <a:r>
              <a:t>Body Level Five</a:t>
            </a:r>
          </a:p>
        </p:txBody>
      </p:sp>
      <p:sp>
        <p:nvSpPr>
          <p:cNvPr id="5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577" name="Title Text"/>
          <p:cNvSpPr txBox="1">
            <a:spLocks noGrp="1"/>
          </p:cNvSpPr>
          <p:nvPr>
            <p:ph type="title"/>
          </p:nvPr>
        </p:nvSpPr>
        <p:spPr>
          <a:xfrm>
            <a:off x="311708" y="744574"/>
            <a:ext cx="8520601" cy="2052601"/>
          </a:xfrm>
          <a:prstGeom prst="rect">
            <a:avLst/>
          </a:prstGeom>
        </p:spPr>
        <p:txBody>
          <a:bodyPr/>
          <a:lstStyle>
            <a:lvl1pPr algn="ctr">
              <a:defRPr sz="5200"/>
            </a:lvl1pPr>
          </a:lstStyle>
          <a:p>
            <a:r>
              <a:t>Title Text</a:t>
            </a:r>
          </a:p>
        </p:txBody>
      </p:sp>
      <p:sp>
        <p:nvSpPr>
          <p:cNvPr id="578" name="Body Level One…"/>
          <p:cNvSpPr txBox="1">
            <a:spLocks noGrp="1"/>
          </p:cNvSpPr>
          <p:nvPr>
            <p:ph type="body" sz="quarter" idx="1"/>
          </p:nvPr>
        </p:nvSpPr>
        <p:spPr>
          <a:xfrm>
            <a:off x="311699" y="2834125"/>
            <a:ext cx="8520602" cy="792601"/>
          </a:xfrm>
          <a:prstGeom prst="rect">
            <a:avLst/>
          </a:prstGeom>
        </p:spPr>
        <p:txBody>
          <a:bodyPr>
            <a:normAutofit/>
          </a:bodyPr>
          <a:lstStyle>
            <a:lvl1pPr marL="342900" indent="-228600" algn="ctr">
              <a:lnSpc>
                <a:spcPct val="100000"/>
              </a:lnSpc>
              <a:buClrTx/>
              <a:buSzTx/>
              <a:buFontTx/>
              <a:buNone/>
              <a:defRPr sz="2800" b="0">
                <a:solidFill>
                  <a:srgbClr val="2D8FE2"/>
                </a:solidFill>
              </a:defRPr>
            </a:lvl1pPr>
            <a:lvl2pPr marL="342900" indent="247650" algn="ctr">
              <a:lnSpc>
                <a:spcPct val="100000"/>
              </a:lnSpc>
              <a:buClrTx/>
              <a:buSzTx/>
              <a:buFontTx/>
              <a:buNone/>
              <a:defRPr sz="2800" b="0">
                <a:solidFill>
                  <a:srgbClr val="2D8FE2"/>
                </a:solidFill>
              </a:defRPr>
            </a:lvl2pPr>
            <a:lvl3pPr marL="342900" indent="723900" algn="ctr">
              <a:lnSpc>
                <a:spcPct val="100000"/>
              </a:lnSpc>
              <a:buClrTx/>
              <a:buSzTx/>
              <a:buFontTx/>
              <a:buNone/>
              <a:defRPr sz="2800" b="0">
                <a:solidFill>
                  <a:srgbClr val="2D8FE2"/>
                </a:solidFill>
              </a:defRPr>
            </a:lvl3pPr>
            <a:lvl4pPr marL="342900" indent="1181100" algn="ctr">
              <a:lnSpc>
                <a:spcPct val="100000"/>
              </a:lnSpc>
              <a:buClrTx/>
              <a:buSzTx/>
              <a:buFontTx/>
              <a:buNone/>
              <a:defRPr sz="2800" b="0">
                <a:solidFill>
                  <a:srgbClr val="2D8FE2"/>
                </a:solidFill>
              </a:defRPr>
            </a:lvl4pPr>
            <a:lvl5pPr marL="342900" indent="1638300" algn="ctr">
              <a:lnSpc>
                <a:spcPct val="100000"/>
              </a:lnSpc>
              <a:buClrTx/>
              <a:buSzTx/>
              <a:buFontTx/>
              <a:buNone/>
              <a:defRPr sz="2800" b="0">
                <a:solidFill>
                  <a:srgbClr val="2D8FE2"/>
                </a:solidFill>
              </a:defRPr>
            </a:lvl5pPr>
          </a:lstStyle>
          <a:p>
            <a:r>
              <a:t>Body Level One</a:t>
            </a:r>
          </a:p>
          <a:p>
            <a:pPr lvl="1"/>
            <a:r>
              <a:t>Body Level Two</a:t>
            </a:r>
          </a:p>
          <a:p>
            <a:pPr lvl="2"/>
            <a:r>
              <a:t>Body Level Three</a:t>
            </a:r>
          </a:p>
          <a:p>
            <a:pPr lvl="3"/>
            <a:r>
              <a:t>Body Level Four</a:t>
            </a:r>
          </a:p>
          <a:p>
            <a:pPr lvl="4"/>
            <a:r>
              <a:t>Body Level Five</a:t>
            </a:r>
          </a:p>
        </p:txBody>
      </p:sp>
      <p:sp>
        <p:nvSpPr>
          <p:cNvPr id="579" name="Google Shape;458;p61"/>
          <p:cNvSpPr/>
          <p:nvPr/>
        </p:nvSpPr>
        <p:spPr>
          <a:xfrm>
            <a:off x="6550" y="4861750"/>
            <a:ext cx="2889600" cy="281701"/>
          </a:xfrm>
          <a:prstGeom prst="rect">
            <a:avLst/>
          </a:prstGeom>
          <a:solidFill>
            <a:srgbClr val="0A0A0C"/>
          </a:solidFill>
          <a:ln w="12700">
            <a:miter lim="400000"/>
          </a:ln>
        </p:spPr>
        <p:txBody>
          <a:bodyPr lIns="45719" rIns="45719" anchor="ctr"/>
          <a:lstStyle/>
          <a:p>
            <a:endParaRPr/>
          </a:p>
        </p:txBody>
      </p:sp>
      <p:sp>
        <p:nvSpPr>
          <p:cNvPr id="5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lain Slide 1_1_1">
    <p:spTree>
      <p:nvGrpSpPr>
        <p:cNvPr id="1" name=""/>
        <p:cNvGrpSpPr/>
        <p:nvPr/>
      </p:nvGrpSpPr>
      <p:grpSpPr>
        <a:xfrm>
          <a:off x="0" y="0"/>
          <a:ext cx="0" cy="0"/>
          <a:chOff x="0" y="0"/>
          <a:chExt cx="0" cy="0"/>
        </a:xfrm>
      </p:grpSpPr>
      <p:sp>
        <p:nvSpPr>
          <p:cNvPr id="62" name="Title Text"/>
          <p:cNvSpPr txBox="1">
            <a:spLocks noGrp="1"/>
          </p:cNvSpPr>
          <p:nvPr>
            <p:ph type="title"/>
          </p:nvPr>
        </p:nvSpPr>
        <p:spPr>
          <a:xfrm>
            <a:off x="228600" y="137160"/>
            <a:ext cx="7530301" cy="594000"/>
          </a:xfrm>
          <a:prstGeom prst="rect">
            <a:avLst/>
          </a:prstGeom>
        </p:spPr>
        <p:txBody>
          <a:bodyPr anchor="ctr"/>
          <a:lstStyle>
            <a:lvl1pPr>
              <a:defRPr sz="2900"/>
            </a:lvl1pPr>
          </a:lstStyle>
          <a:p>
            <a:r>
              <a:t>Title Text</a:t>
            </a:r>
          </a:p>
        </p:txBody>
      </p:sp>
      <p:sp>
        <p:nvSpPr>
          <p:cNvPr id="63" name="Body Level One…"/>
          <p:cNvSpPr txBox="1">
            <a:spLocks noGrp="1"/>
          </p:cNvSpPr>
          <p:nvPr>
            <p:ph type="body" sz="quarter" idx="1"/>
          </p:nvPr>
        </p:nvSpPr>
        <p:spPr>
          <a:xfrm>
            <a:off x="228600" y="1005850"/>
            <a:ext cx="2850901" cy="168720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64" name="Google Shape;55;p8"/>
          <p:cNvSpPr/>
          <p:nvPr/>
        </p:nvSpPr>
        <p:spPr>
          <a:xfrm flipH="1">
            <a:off x="108" y="-2"/>
            <a:ext cx="77101" cy="5143501"/>
          </a:xfrm>
          <a:prstGeom prst="rect">
            <a:avLst/>
          </a:prstGeom>
          <a:solidFill>
            <a:srgbClr val="2D8FE2"/>
          </a:solidFill>
          <a:ln w="12700">
            <a:miter lim="400000"/>
          </a:ln>
        </p:spPr>
        <p:txBody>
          <a:bodyPr lIns="45719" rIns="45719" anchor="ctr"/>
          <a:lstStyle/>
          <a:p>
            <a:pPr algn="ctr">
              <a:defRPr>
                <a:solidFill>
                  <a:srgbClr val="FFFFFF"/>
                </a:solidFill>
              </a:defRPr>
            </a:pPr>
            <a:endParaRPr/>
          </a:p>
        </p:txBody>
      </p:sp>
      <p:sp>
        <p:nvSpPr>
          <p:cNvPr id="65" name="Google Shape;57;p8"/>
          <p:cNvSpPr txBox="1">
            <a:spLocks noGrp="1"/>
          </p:cNvSpPr>
          <p:nvPr>
            <p:ph type="body" sz="quarter" idx="21"/>
          </p:nvPr>
        </p:nvSpPr>
        <p:spPr>
          <a:xfrm>
            <a:off x="3079677" y="1005850"/>
            <a:ext cx="2850901" cy="1687200"/>
          </a:xfrm>
          <a:prstGeom prst="rect">
            <a:avLst/>
          </a:prstGeom>
        </p:spPr>
        <p:txBody>
          <a:bodyPr>
            <a:normAutofit/>
          </a:bodyPr>
          <a:lstStyle/>
          <a:p>
            <a:endParaRPr/>
          </a:p>
        </p:txBody>
      </p:sp>
      <p:sp>
        <p:nvSpPr>
          <p:cNvPr id="66" name="Google Shape;58;p8"/>
          <p:cNvSpPr txBox="1">
            <a:spLocks noGrp="1"/>
          </p:cNvSpPr>
          <p:nvPr>
            <p:ph type="body" sz="quarter" idx="22"/>
          </p:nvPr>
        </p:nvSpPr>
        <p:spPr>
          <a:xfrm>
            <a:off x="5930756" y="1005850"/>
            <a:ext cx="2850901" cy="1687200"/>
          </a:xfrm>
          <a:prstGeom prst="rect">
            <a:avLst/>
          </a:prstGeom>
        </p:spPr>
        <p:txBody>
          <a:bodyPr>
            <a:normAutofit/>
          </a:bodyPr>
          <a:lstStyle/>
          <a:p>
            <a:endParaRP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lain Slide 2">
    <p:spTree>
      <p:nvGrpSpPr>
        <p:cNvPr id="1" name=""/>
        <p:cNvGrpSpPr/>
        <p:nvPr/>
      </p:nvGrpSpPr>
      <p:grpSpPr>
        <a:xfrm>
          <a:off x="0" y="0"/>
          <a:ext cx="0" cy="0"/>
          <a:chOff x="0" y="0"/>
          <a:chExt cx="0" cy="0"/>
        </a:xfrm>
      </p:grpSpPr>
      <p:sp>
        <p:nvSpPr>
          <p:cNvPr id="74" name="Body Level One…"/>
          <p:cNvSpPr txBox="1">
            <a:spLocks noGrp="1"/>
          </p:cNvSpPr>
          <p:nvPr>
            <p:ph type="body" sz="quarter" idx="1"/>
          </p:nvPr>
        </p:nvSpPr>
        <p:spPr>
          <a:xfrm>
            <a:off x="228600" y="1001643"/>
            <a:ext cx="3469500" cy="16872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5" name="Google Shape;63;p9"/>
          <p:cNvSpPr txBox="1">
            <a:spLocks noGrp="1"/>
          </p:cNvSpPr>
          <p:nvPr>
            <p:ph type="body" sz="quarter" idx="21"/>
          </p:nvPr>
        </p:nvSpPr>
        <p:spPr>
          <a:xfrm>
            <a:off x="4412868" y="1001644"/>
            <a:ext cx="3469501" cy="1687199"/>
          </a:xfrm>
          <a:prstGeom prst="rect">
            <a:avLst/>
          </a:prstGeom>
        </p:spPr>
        <p:txBody>
          <a:bodyPr>
            <a:normAutofit/>
          </a:bodyPr>
          <a:lstStyle/>
          <a:p>
            <a:endParaRPr/>
          </a:p>
        </p:txBody>
      </p:sp>
      <p:sp>
        <p:nvSpPr>
          <p:cNvPr id="76" name="Google Shape;64;p9"/>
          <p:cNvSpPr txBox="1">
            <a:spLocks noGrp="1"/>
          </p:cNvSpPr>
          <p:nvPr>
            <p:ph type="body" sz="quarter" idx="22"/>
          </p:nvPr>
        </p:nvSpPr>
        <p:spPr>
          <a:xfrm>
            <a:off x="228599" y="3084975"/>
            <a:ext cx="3469501" cy="1687200"/>
          </a:xfrm>
          <a:prstGeom prst="rect">
            <a:avLst/>
          </a:prstGeom>
        </p:spPr>
        <p:txBody>
          <a:bodyPr>
            <a:normAutofit/>
          </a:bodyPr>
          <a:lstStyle/>
          <a:p>
            <a:endParaRPr/>
          </a:p>
        </p:txBody>
      </p:sp>
      <p:sp>
        <p:nvSpPr>
          <p:cNvPr id="77" name="Google Shape;65;p9"/>
          <p:cNvSpPr txBox="1">
            <a:spLocks noGrp="1"/>
          </p:cNvSpPr>
          <p:nvPr>
            <p:ph type="body" sz="quarter" idx="23"/>
          </p:nvPr>
        </p:nvSpPr>
        <p:spPr>
          <a:xfrm>
            <a:off x="4412868" y="3084975"/>
            <a:ext cx="3469501" cy="1687200"/>
          </a:xfrm>
          <a:prstGeom prst="rect">
            <a:avLst/>
          </a:prstGeom>
        </p:spPr>
        <p:txBody>
          <a:bodyPr>
            <a:normAutofit/>
          </a:bodyPr>
          <a:lstStyle/>
          <a:p>
            <a:endParaRPr/>
          </a:p>
        </p:txBody>
      </p:sp>
      <p:sp>
        <p:nvSpPr>
          <p:cNvPr id="78" name="Title Text"/>
          <p:cNvSpPr txBox="1">
            <a:spLocks noGrp="1"/>
          </p:cNvSpPr>
          <p:nvPr>
            <p:ph type="title"/>
          </p:nvPr>
        </p:nvSpPr>
        <p:spPr>
          <a:xfrm>
            <a:off x="228600" y="137160"/>
            <a:ext cx="7530301" cy="594000"/>
          </a:xfrm>
          <a:prstGeom prst="rect">
            <a:avLst/>
          </a:prstGeom>
        </p:spPr>
        <p:txBody>
          <a:bodyPr anchor="ctr"/>
          <a:lstStyle>
            <a:lvl1pPr>
              <a:defRPr sz="2900"/>
            </a:lvl1pPr>
          </a:lstStyle>
          <a:p>
            <a:r>
              <a:t>Title Text</a:t>
            </a:r>
          </a:p>
        </p:txBody>
      </p:sp>
      <p:sp>
        <p:nvSpPr>
          <p:cNvPr id="79" name="Google Shape;67;p9"/>
          <p:cNvSpPr/>
          <p:nvPr/>
        </p:nvSpPr>
        <p:spPr>
          <a:xfrm flipH="1">
            <a:off x="108" y="-2"/>
            <a:ext cx="77101" cy="5143501"/>
          </a:xfrm>
          <a:prstGeom prst="rect">
            <a:avLst/>
          </a:prstGeom>
          <a:solidFill>
            <a:srgbClr val="2D8FE2"/>
          </a:solidFill>
          <a:ln w="12700">
            <a:miter lim="400000"/>
          </a:ln>
        </p:spPr>
        <p:txBody>
          <a:bodyPr lIns="45719" rIns="45719" anchor="ctr"/>
          <a:lstStyle/>
          <a:p>
            <a:pPr algn="ctr">
              <a:defRPr>
                <a:solidFill>
                  <a:srgbClr val="FFFFFF"/>
                </a:solidFill>
              </a:defRPr>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Blue Bar Text">
    <p:spTree>
      <p:nvGrpSpPr>
        <p:cNvPr id="1" name=""/>
        <p:cNvGrpSpPr/>
        <p:nvPr/>
      </p:nvGrpSpPr>
      <p:grpSpPr>
        <a:xfrm>
          <a:off x="0" y="0"/>
          <a:ext cx="0" cy="0"/>
          <a:chOff x="0" y="0"/>
          <a:chExt cx="0" cy="0"/>
        </a:xfrm>
      </p:grpSpPr>
      <p:sp>
        <p:nvSpPr>
          <p:cNvPr id="87" name="Google Shape;72;p10"/>
          <p:cNvSpPr/>
          <p:nvPr/>
        </p:nvSpPr>
        <p:spPr>
          <a:xfrm>
            <a:off x="0" y="-2"/>
            <a:ext cx="3543300" cy="5143501"/>
          </a:xfrm>
          <a:prstGeom prst="rect">
            <a:avLst/>
          </a:prstGeom>
          <a:solidFill>
            <a:srgbClr val="2D8FE2"/>
          </a:solidFill>
          <a:ln w="12700">
            <a:miter lim="400000"/>
          </a:ln>
        </p:spPr>
        <p:txBody>
          <a:bodyPr lIns="45719" rIns="45719" anchor="ctr"/>
          <a:lstStyle/>
          <a:p>
            <a:pPr algn="ctr">
              <a:defRPr sz="1800">
                <a:solidFill>
                  <a:srgbClr val="FFFFFF"/>
                </a:solidFill>
              </a:defRPr>
            </a:pPr>
            <a:endParaRPr/>
          </a:p>
        </p:txBody>
      </p:sp>
      <p:sp>
        <p:nvSpPr>
          <p:cNvPr id="88" name="Body Level One…"/>
          <p:cNvSpPr txBox="1">
            <a:spLocks noGrp="1"/>
          </p:cNvSpPr>
          <p:nvPr>
            <p:ph type="body" idx="1"/>
          </p:nvPr>
        </p:nvSpPr>
        <p:spPr>
          <a:xfrm>
            <a:off x="3743325" y="740663"/>
            <a:ext cx="4929300" cy="4057801"/>
          </a:xfrm>
          <a:prstGeom prst="rect">
            <a:avLst/>
          </a:prstGeom>
        </p:spPr>
        <p:txBody>
          <a:bodyPr>
            <a:normAutofit/>
          </a:bodyPr>
          <a:lstStyle>
            <a:lvl1pPr>
              <a:buFont typeface="Arial"/>
            </a:lvl1pPr>
            <a:lvl2pPr>
              <a:buFont typeface="Arial"/>
            </a:lvl2pPr>
            <a:lvl3pPr>
              <a:buFont typeface="Arial"/>
            </a:lvl3pPr>
            <a:lvl4pPr>
              <a:buFont typeface="Arial"/>
            </a:lvl4pPr>
            <a:lvl5pPr>
              <a:buFont typeface="Arial"/>
            </a:lvl5pPr>
          </a:lstStyle>
          <a:p>
            <a:r>
              <a:t>Body Level One</a:t>
            </a:r>
          </a:p>
          <a:p>
            <a:pPr lvl="1"/>
            <a:r>
              <a:t>Body Level Two</a:t>
            </a:r>
          </a:p>
          <a:p>
            <a:pPr lvl="2"/>
            <a:r>
              <a:t>Body Level Three</a:t>
            </a:r>
          </a:p>
          <a:p>
            <a:pPr lvl="3"/>
            <a:r>
              <a:t>Body Level Four</a:t>
            </a:r>
          </a:p>
          <a:p>
            <a:pPr lvl="4"/>
            <a:r>
              <a:t>Body Level Five</a:t>
            </a:r>
          </a:p>
        </p:txBody>
      </p:sp>
      <p:sp>
        <p:nvSpPr>
          <p:cNvPr id="89" name="Title Text"/>
          <p:cNvSpPr txBox="1">
            <a:spLocks noGrp="1"/>
          </p:cNvSpPr>
          <p:nvPr>
            <p:ph type="title"/>
          </p:nvPr>
        </p:nvSpPr>
        <p:spPr>
          <a:xfrm>
            <a:off x="306619" y="765600"/>
            <a:ext cx="2851800" cy="955501"/>
          </a:xfrm>
          <a:prstGeom prst="rect">
            <a:avLst/>
          </a:prstGeom>
        </p:spPr>
        <p:txBody>
          <a:bodyPr anchor="t"/>
          <a:lstStyle>
            <a:lvl1pPr>
              <a:defRPr sz="2400"/>
            </a:lvl1pPr>
          </a:lstStyle>
          <a:p>
            <a:r>
              <a:t>Title Text</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Grey Bar text">
    <p:spTree>
      <p:nvGrpSpPr>
        <p:cNvPr id="1" name=""/>
        <p:cNvGrpSpPr/>
        <p:nvPr/>
      </p:nvGrpSpPr>
      <p:grpSpPr>
        <a:xfrm>
          <a:off x="0" y="0"/>
          <a:ext cx="0" cy="0"/>
          <a:chOff x="0" y="0"/>
          <a:chExt cx="0" cy="0"/>
        </a:xfrm>
      </p:grpSpPr>
      <p:sp>
        <p:nvSpPr>
          <p:cNvPr id="97" name="Google Shape;80;p11"/>
          <p:cNvSpPr/>
          <p:nvPr/>
        </p:nvSpPr>
        <p:spPr>
          <a:xfrm>
            <a:off x="0" y="-2"/>
            <a:ext cx="3543300" cy="5143501"/>
          </a:xfrm>
          <a:prstGeom prst="rect">
            <a:avLst/>
          </a:prstGeom>
          <a:solidFill>
            <a:srgbClr val="53718F"/>
          </a:solidFill>
          <a:ln w="12700">
            <a:miter lim="400000"/>
          </a:ln>
        </p:spPr>
        <p:txBody>
          <a:bodyPr lIns="45719" rIns="45719" anchor="ctr"/>
          <a:lstStyle/>
          <a:p>
            <a:pPr algn="ctr">
              <a:defRPr>
                <a:solidFill>
                  <a:srgbClr val="FFFFFF"/>
                </a:solidFill>
              </a:defRPr>
            </a:pPr>
            <a:endParaRPr/>
          </a:p>
        </p:txBody>
      </p:sp>
      <p:sp>
        <p:nvSpPr>
          <p:cNvPr id="98" name="Body Level One…"/>
          <p:cNvSpPr txBox="1">
            <a:spLocks noGrp="1"/>
          </p:cNvSpPr>
          <p:nvPr>
            <p:ph type="body" idx="1"/>
          </p:nvPr>
        </p:nvSpPr>
        <p:spPr>
          <a:xfrm>
            <a:off x="3743325" y="740663"/>
            <a:ext cx="4929000" cy="4057801"/>
          </a:xfrm>
          <a:prstGeom prst="rect">
            <a:avLst/>
          </a:prstGeom>
        </p:spPr>
        <p:txBody>
          <a:bodyPr>
            <a:normAutofit/>
          </a:bodyPr>
          <a:lstStyle>
            <a:lvl1pPr>
              <a:buFont typeface="Arial"/>
            </a:lvl1pPr>
            <a:lvl2pPr>
              <a:buFont typeface="Arial"/>
            </a:lvl2pPr>
            <a:lvl3pPr>
              <a:buFont typeface="Arial"/>
            </a:lvl3pPr>
            <a:lvl4pPr>
              <a:buFont typeface="Arial"/>
            </a:lvl4pPr>
            <a:lvl5pPr>
              <a:buFont typeface="Arial"/>
            </a:lvl5pPr>
          </a:lstStyle>
          <a:p>
            <a:r>
              <a:t>Body Level One</a:t>
            </a:r>
          </a:p>
          <a:p>
            <a:pPr lvl="1"/>
            <a:r>
              <a:t>Body Level Two</a:t>
            </a:r>
          </a:p>
          <a:p>
            <a:pPr lvl="2"/>
            <a:r>
              <a:t>Body Level Three</a:t>
            </a:r>
          </a:p>
          <a:p>
            <a:pPr lvl="3"/>
            <a:r>
              <a:t>Body Level Four</a:t>
            </a:r>
          </a:p>
          <a:p>
            <a:pPr lvl="4"/>
            <a:r>
              <a:t>Body Level Five</a:t>
            </a:r>
          </a:p>
        </p:txBody>
      </p:sp>
      <p:sp>
        <p:nvSpPr>
          <p:cNvPr id="99" name="Title Text"/>
          <p:cNvSpPr txBox="1">
            <a:spLocks noGrp="1"/>
          </p:cNvSpPr>
          <p:nvPr>
            <p:ph type="title"/>
          </p:nvPr>
        </p:nvSpPr>
        <p:spPr>
          <a:xfrm>
            <a:off x="306619" y="765600"/>
            <a:ext cx="2851800" cy="955501"/>
          </a:xfrm>
          <a:prstGeom prst="rect">
            <a:avLst/>
          </a:prstGeom>
        </p:spPr>
        <p:txBody>
          <a:bodyPr anchor="t"/>
          <a:lstStyle>
            <a:lvl1pPr>
              <a:defRPr sz="2400"/>
            </a:lvl1pPr>
          </a:lstStyle>
          <a:p>
            <a:r>
              <a:t>Title Text</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A0A0C"/>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92430" y="3209544"/>
            <a:ext cx="8169901" cy="1203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75" tIns="34275" rIns="34275" bIns="34275" anchor="b">
            <a:normAutofit/>
          </a:bodyPr>
          <a:lstStyle/>
          <a:p>
            <a:r>
              <a:t>Title Text</a:t>
            </a:r>
          </a:p>
        </p:txBody>
      </p:sp>
      <p:sp>
        <p:nvSpPr>
          <p:cNvPr id="3" name="Body Level One…"/>
          <p:cNvSpPr txBox="1">
            <a:spLocks noGrp="1"/>
          </p:cNvSpPr>
          <p:nvPr>
            <p:ph type="body" idx="1"/>
          </p:nvPr>
        </p:nvSpPr>
        <p:spPr>
          <a:xfrm>
            <a:off x="457200" y="1200150"/>
            <a:ext cx="8229600" cy="33944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75" tIns="34275" rIns="34275" bIns="34275"/>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767262"/>
            <a:ext cx="2133600" cy="309851"/>
          </a:xfrm>
          <a:prstGeom prst="rect">
            <a:avLst/>
          </a:prstGeom>
          <a:ln w="12700">
            <a:miter lim="400000"/>
          </a:ln>
        </p:spPr>
        <p:txBody>
          <a:bodyPr wrap="none" lIns="91424" tIns="91424" rIns="91424" bIns="91424">
            <a:spAutoFit/>
          </a:bodyPr>
          <a:lstStyle>
            <a:lvl1pPr algn="r">
              <a:defRPr sz="800">
                <a:solidFill>
                  <a:srgbClr val="A5A5A5"/>
                </a:solidFill>
                <a:latin typeface="Roboto"/>
                <a:ea typeface="Roboto"/>
                <a:cs typeface="Roboto"/>
                <a:sym typeface="Roboto"/>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Lst>
  <p:transition spd="med"/>
  <p:txStyles>
    <p:titleStyle>
      <a:lvl1pPr marL="0" marR="0" indent="0" algn="l" defTabSz="914400" rtl="0" latinLnBrk="0">
        <a:lnSpc>
          <a:spcPct val="90000"/>
        </a:lnSpc>
        <a:spcBef>
          <a:spcPts val="0"/>
        </a:spcBef>
        <a:spcAft>
          <a:spcPts val="0"/>
        </a:spcAft>
        <a:buClrTx/>
        <a:buSzTx/>
        <a:buFontTx/>
        <a:buNone/>
        <a:tabLst/>
        <a:defRPr sz="6000" b="1" i="0" u="none" strike="noStrike" cap="none" spc="0" baseline="0">
          <a:solidFill>
            <a:srgbClr val="FFFFFF"/>
          </a:solidFill>
          <a:uFillTx/>
          <a:latin typeface="Roboto"/>
          <a:ea typeface="Roboto"/>
          <a:cs typeface="Roboto"/>
          <a:sym typeface="Roboto"/>
        </a:defRPr>
      </a:lvl1pPr>
      <a:lvl2pPr marL="0" marR="0" indent="0" algn="l" defTabSz="914400" rtl="0" latinLnBrk="0">
        <a:lnSpc>
          <a:spcPct val="90000"/>
        </a:lnSpc>
        <a:spcBef>
          <a:spcPts val="0"/>
        </a:spcBef>
        <a:spcAft>
          <a:spcPts val="0"/>
        </a:spcAft>
        <a:buClrTx/>
        <a:buSzTx/>
        <a:buFontTx/>
        <a:buNone/>
        <a:tabLst/>
        <a:defRPr sz="6000" b="1" i="0" u="none" strike="noStrike" cap="none" spc="0" baseline="0">
          <a:solidFill>
            <a:srgbClr val="FFFFFF"/>
          </a:solidFill>
          <a:uFillTx/>
          <a:latin typeface="Roboto"/>
          <a:ea typeface="Roboto"/>
          <a:cs typeface="Roboto"/>
          <a:sym typeface="Roboto"/>
        </a:defRPr>
      </a:lvl2pPr>
      <a:lvl3pPr marL="0" marR="0" indent="0" algn="l" defTabSz="914400" rtl="0" latinLnBrk="0">
        <a:lnSpc>
          <a:spcPct val="90000"/>
        </a:lnSpc>
        <a:spcBef>
          <a:spcPts val="0"/>
        </a:spcBef>
        <a:spcAft>
          <a:spcPts val="0"/>
        </a:spcAft>
        <a:buClrTx/>
        <a:buSzTx/>
        <a:buFontTx/>
        <a:buNone/>
        <a:tabLst/>
        <a:defRPr sz="6000" b="1" i="0" u="none" strike="noStrike" cap="none" spc="0" baseline="0">
          <a:solidFill>
            <a:srgbClr val="FFFFFF"/>
          </a:solidFill>
          <a:uFillTx/>
          <a:latin typeface="Roboto"/>
          <a:ea typeface="Roboto"/>
          <a:cs typeface="Roboto"/>
          <a:sym typeface="Roboto"/>
        </a:defRPr>
      </a:lvl3pPr>
      <a:lvl4pPr marL="0" marR="0" indent="0" algn="l" defTabSz="914400" rtl="0" latinLnBrk="0">
        <a:lnSpc>
          <a:spcPct val="90000"/>
        </a:lnSpc>
        <a:spcBef>
          <a:spcPts val="0"/>
        </a:spcBef>
        <a:spcAft>
          <a:spcPts val="0"/>
        </a:spcAft>
        <a:buClrTx/>
        <a:buSzTx/>
        <a:buFontTx/>
        <a:buNone/>
        <a:tabLst/>
        <a:defRPr sz="6000" b="1" i="0" u="none" strike="noStrike" cap="none" spc="0" baseline="0">
          <a:solidFill>
            <a:srgbClr val="FFFFFF"/>
          </a:solidFill>
          <a:uFillTx/>
          <a:latin typeface="Roboto"/>
          <a:ea typeface="Roboto"/>
          <a:cs typeface="Roboto"/>
          <a:sym typeface="Roboto"/>
        </a:defRPr>
      </a:lvl4pPr>
      <a:lvl5pPr marL="0" marR="0" indent="0" algn="l" defTabSz="914400" rtl="0" latinLnBrk="0">
        <a:lnSpc>
          <a:spcPct val="90000"/>
        </a:lnSpc>
        <a:spcBef>
          <a:spcPts val="0"/>
        </a:spcBef>
        <a:spcAft>
          <a:spcPts val="0"/>
        </a:spcAft>
        <a:buClrTx/>
        <a:buSzTx/>
        <a:buFontTx/>
        <a:buNone/>
        <a:tabLst/>
        <a:defRPr sz="6000" b="1" i="0" u="none" strike="noStrike" cap="none" spc="0" baseline="0">
          <a:solidFill>
            <a:srgbClr val="FFFFFF"/>
          </a:solidFill>
          <a:uFillTx/>
          <a:latin typeface="Roboto"/>
          <a:ea typeface="Roboto"/>
          <a:cs typeface="Roboto"/>
          <a:sym typeface="Roboto"/>
        </a:defRPr>
      </a:lvl5pPr>
      <a:lvl6pPr marL="0" marR="0" indent="0" algn="l" defTabSz="914400" rtl="0" latinLnBrk="0">
        <a:lnSpc>
          <a:spcPct val="90000"/>
        </a:lnSpc>
        <a:spcBef>
          <a:spcPts val="0"/>
        </a:spcBef>
        <a:spcAft>
          <a:spcPts val="0"/>
        </a:spcAft>
        <a:buClrTx/>
        <a:buSzTx/>
        <a:buFontTx/>
        <a:buNone/>
        <a:tabLst/>
        <a:defRPr sz="6000" b="1" i="0" u="none" strike="noStrike" cap="none" spc="0" baseline="0">
          <a:solidFill>
            <a:srgbClr val="FFFFFF"/>
          </a:solidFill>
          <a:uFillTx/>
          <a:latin typeface="Roboto"/>
          <a:ea typeface="Roboto"/>
          <a:cs typeface="Roboto"/>
          <a:sym typeface="Roboto"/>
        </a:defRPr>
      </a:lvl6pPr>
      <a:lvl7pPr marL="0" marR="0" indent="0" algn="l" defTabSz="914400" rtl="0" latinLnBrk="0">
        <a:lnSpc>
          <a:spcPct val="90000"/>
        </a:lnSpc>
        <a:spcBef>
          <a:spcPts val="0"/>
        </a:spcBef>
        <a:spcAft>
          <a:spcPts val="0"/>
        </a:spcAft>
        <a:buClrTx/>
        <a:buSzTx/>
        <a:buFontTx/>
        <a:buNone/>
        <a:tabLst/>
        <a:defRPr sz="6000" b="1" i="0" u="none" strike="noStrike" cap="none" spc="0" baseline="0">
          <a:solidFill>
            <a:srgbClr val="FFFFFF"/>
          </a:solidFill>
          <a:uFillTx/>
          <a:latin typeface="Roboto"/>
          <a:ea typeface="Roboto"/>
          <a:cs typeface="Roboto"/>
          <a:sym typeface="Roboto"/>
        </a:defRPr>
      </a:lvl7pPr>
      <a:lvl8pPr marL="0" marR="0" indent="0" algn="l" defTabSz="914400" rtl="0" latinLnBrk="0">
        <a:lnSpc>
          <a:spcPct val="90000"/>
        </a:lnSpc>
        <a:spcBef>
          <a:spcPts val="0"/>
        </a:spcBef>
        <a:spcAft>
          <a:spcPts val="0"/>
        </a:spcAft>
        <a:buClrTx/>
        <a:buSzTx/>
        <a:buFontTx/>
        <a:buNone/>
        <a:tabLst/>
        <a:defRPr sz="6000" b="1" i="0" u="none" strike="noStrike" cap="none" spc="0" baseline="0">
          <a:solidFill>
            <a:srgbClr val="FFFFFF"/>
          </a:solidFill>
          <a:uFillTx/>
          <a:latin typeface="Roboto"/>
          <a:ea typeface="Roboto"/>
          <a:cs typeface="Roboto"/>
          <a:sym typeface="Roboto"/>
        </a:defRPr>
      </a:lvl8pPr>
      <a:lvl9pPr marL="0" marR="0" indent="0" algn="l" defTabSz="914400" rtl="0" latinLnBrk="0">
        <a:lnSpc>
          <a:spcPct val="90000"/>
        </a:lnSpc>
        <a:spcBef>
          <a:spcPts val="0"/>
        </a:spcBef>
        <a:spcAft>
          <a:spcPts val="0"/>
        </a:spcAft>
        <a:buClrTx/>
        <a:buSzTx/>
        <a:buFontTx/>
        <a:buNone/>
        <a:tabLst/>
        <a:defRPr sz="6000" b="1" i="0" u="none" strike="noStrike" cap="none" spc="0" baseline="0">
          <a:solidFill>
            <a:srgbClr val="FFFFFF"/>
          </a:solidFill>
          <a:uFillTx/>
          <a:latin typeface="Roboto"/>
          <a:ea typeface="Roboto"/>
          <a:cs typeface="Roboto"/>
          <a:sym typeface="Roboto"/>
        </a:defRPr>
      </a:lvl9pPr>
    </p:titleStyle>
    <p:bodyStyle>
      <a:lvl1pPr marL="457200" marR="0" indent="-342900" algn="l" defTabSz="914400" rtl="0" latinLnBrk="0">
        <a:lnSpc>
          <a:spcPct val="90000"/>
        </a:lnSpc>
        <a:spcBef>
          <a:spcPts val="800"/>
        </a:spcBef>
        <a:spcAft>
          <a:spcPts val="0"/>
        </a:spcAft>
        <a:buClr>
          <a:srgbClr val="FFFFFF"/>
        </a:buClr>
        <a:buSzPts val="1800"/>
        <a:buFont typeface="Helvetica"/>
        <a:buChar char="•"/>
        <a:tabLst/>
        <a:defRPr sz="1800" b="1" i="0" u="none" strike="noStrike" cap="none" spc="0" baseline="0">
          <a:solidFill>
            <a:srgbClr val="FFFFFF"/>
          </a:solidFill>
          <a:uFillTx/>
          <a:latin typeface="Roboto"/>
          <a:ea typeface="Roboto"/>
          <a:cs typeface="Roboto"/>
          <a:sym typeface="Roboto"/>
        </a:defRPr>
      </a:lvl1pPr>
      <a:lvl2pPr marL="979169" marR="0" indent="-388619" algn="l" defTabSz="914400" rtl="0" latinLnBrk="0">
        <a:lnSpc>
          <a:spcPct val="90000"/>
        </a:lnSpc>
        <a:spcBef>
          <a:spcPts val="800"/>
        </a:spcBef>
        <a:spcAft>
          <a:spcPts val="0"/>
        </a:spcAft>
        <a:buClr>
          <a:srgbClr val="FFFFFF"/>
        </a:buClr>
        <a:buSzPts val="1800"/>
        <a:buFont typeface="Helvetica"/>
        <a:buChar char="•"/>
        <a:tabLst/>
        <a:defRPr sz="1800" b="1" i="0" u="none" strike="noStrike" cap="none" spc="0" baseline="0">
          <a:solidFill>
            <a:srgbClr val="FFFFFF"/>
          </a:solidFill>
          <a:uFillTx/>
          <a:latin typeface="Roboto"/>
          <a:ea typeface="Roboto"/>
          <a:cs typeface="Roboto"/>
          <a:sym typeface="Roboto"/>
        </a:defRPr>
      </a:lvl2pPr>
      <a:lvl3pPr marL="1524000" marR="0" indent="-457200" algn="l" defTabSz="914400" rtl="0" latinLnBrk="0">
        <a:lnSpc>
          <a:spcPct val="90000"/>
        </a:lnSpc>
        <a:spcBef>
          <a:spcPts val="800"/>
        </a:spcBef>
        <a:spcAft>
          <a:spcPts val="0"/>
        </a:spcAft>
        <a:buClr>
          <a:srgbClr val="FFFFFF"/>
        </a:buClr>
        <a:buSzPts val="1800"/>
        <a:buFont typeface="Helvetica"/>
        <a:buChar char="•"/>
        <a:tabLst/>
        <a:defRPr sz="1800" b="1" i="0" u="none" strike="noStrike" cap="none" spc="0" baseline="0">
          <a:solidFill>
            <a:srgbClr val="FFFFFF"/>
          </a:solidFill>
          <a:uFillTx/>
          <a:latin typeface="Roboto"/>
          <a:ea typeface="Roboto"/>
          <a:cs typeface="Roboto"/>
          <a:sym typeface="Roboto"/>
        </a:defRPr>
      </a:lvl3pPr>
      <a:lvl4pPr marL="1981200" marR="0" indent="-457200" algn="l" defTabSz="914400" rtl="0" latinLnBrk="0">
        <a:lnSpc>
          <a:spcPct val="90000"/>
        </a:lnSpc>
        <a:spcBef>
          <a:spcPts val="800"/>
        </a:spcBef>
        <a:spcAft>
          <a:spcPts val="0"/>
        </a:spcAft>
        <a:buClr>
          <a:srgbClr val="FFFFFF"/>
        </a:buClr>
        <a:buSzPts val="1800"/>
        <a:buFont typeface="Helvetica"/>
        <a:buChar char="•"/>
        <a:tabLst/>
        <a:defRPr sz="1800" b="1" i="0" u="none" strike="noStrike" cap="none" spc="0" baseline="0">
          <a:solidFill>
            <a:srgbClr val="FFFFFF"/>
          </a:solidFill>
          <a:uFillTx/>
          <a:latin typeface="Roboto"/>
          <a:ea typeface="Roboto"/>
          <a:cs typeface="Roboto"/>
          <a:sym typeface="Roboto"/>
        </a:defRPr>
      </a:lvl4pPr>
      <a:lvl5pPr marL="2438400" marR="0" indent="-457200" algn="l" defTabSz="914400" rtl="0" latinLnBrk="0">
        <a:lnSpc>
          <a:spcPct val="90000"/>
        </a:lnSpc>
        <a:spcBef>
          <a:spcPts val="800"/>
        </a:spcBef>
        <a:spcAft>
          <a:spcPts val="0"/>
        </a:spcAft>
        <a:buClr>
          <a:srgbClr val="FFFFFF"/>
        </a:buClr>
        <a:buSzPts val="1800"/>
        <a:buFont typeface="Helvetica"/>
        <a:buChar char="•"/>
        <a:tabLst/>
        <a:defRPr sz="1800" b="1" i="0" u="none" strike="noStrike" cap="none" spc="0" baseline="0">
          <a:solidFill>
            <a:srgbClr val="FFFFFF"/>
          </a:solidFill>
          <a:uFillTx/>
          <a:latin typeface="Roboto"/>
          <a:ea typeface="Roboto"/>
          <a:cs typeface="Roboto"/>
          <a:sym typeface="Roboto"/>
        </a:defRPr>
      </a:lvl5pPr>
      <a:lvl6pPr marL="2895600" marR="0" indent="-457200" algn="l" defTabSz="914400" rtl="0" latinLnBrk="0">
        <a:lnSpc>
          <a:spcPct val="90000"/>
        </a:lnSpc>
        <a:spcBef>
          <a:spcPts val="800"/>
        </a:spcBef>
        <a:spcAft>
          <a:spcPts val="0"/>
        </a:spcAft>
        <a:buClr>
          <a:srgbClr val="FFFFFF"/>
        </a:buClr>
        <a:buSzPts val="1800"/>
        <a:buFont typeface="Helvetica"/>
        <a:buChar char="•"/>
        <a:tabLst/>
        <a:defRPr sz="1800" b="1" i="0" u="none" strike="noStrike" cap="none" spc="0" baseline="0">
          <a:solidFill>
            <a:srgbClr val="FFFFFF"/>
          </a:solidFill>
          <a:uFillTx/>
          <a:latin typeface="Roboto"/>
          <a:ea typeface="Roboto"/>
          <a:cs typeface="Roboto"/>
          <a:sym typeface="Roboto"/>
        </a:defRPr>
      </a:lvl6pPr>
      <a:lvl7pPr marL="3352800" marR="0" indent="-457200" algn="l" defTabSz="914400" rtl="0" latinLnBrk="0">
        <a:lnSpc>
          <a:spcPct val="90000"/>
        </a:lnSpc>
        <a:spcBef>
          <a:spcPts val="800"/>
        </a:spcBef>
        <a:spcAft>
          <a:spcPts val="0"/>
        </a:spcAft>
        <a:buClr>
          <a:srgbClr val="FFFFFF"/>
        </a:buClr>
        <a:buSzPts val="1800"/>
        <a:buFont typeface="Helvetica"/>
        <a:buChar char="•"/>
        <a:tabLst/>
        <a:defRPr sz="1800" b="1" i="0" u="none" strike="noStrike" cap="none" spc="0" baseline="0">
          <a:solidFill>
            <a:srgbClr val="FFFFFF"/>
          </a:solidFill>
          <a:uFillTx/>
          <a:latin typeface="Roboto"/>
          <a:ea typeface="Roboto"/>
          <a:cs typeface="Roboto"/>
          <a:sym typeface="Roboto"/>
        </a:defRPr>
      </a:lvl7pPr>
      <a:lvl8pPr marL="3810000" marR="0" indent="-457200" algn="l" defTabSz="914400" rtl="0" latinLnBrk="0">
        <a:lnSpc>
          <a:spcPct val="90000"/>
        </a:lnSpc>
        <a:spcBef>
          <a:spcPts val="800"/>
        </a:spcBef>
        <a:spcAft>
          <a:spcPts val="0"/>
        </a:spcAft>
        <a:buClr>
          <a:srgbClr val="FFFFFF"/>
        </a:buClr>
        <a:buSzPts val="1800"/>
        <a:buFont typeface="Helvetica"/>
        <a:buChar char="•"/>
        <a:tabLst/>
        <a:defRPr sz="1800" b="1" i="0" u="none" strike="noStrike" cap="none" spc="0" baseline="0">
          <a:solidFill>
            <a:srgbClr val="FFFFFF"/>
          </a:solidFill>
          <a:uFillTx/>
          <a:latin typeface="Roboto"/>
          <a:ea typeface="Roboto"/>
          <a:cs typeface="Roboto"/>
          <a:sym typeface="Roboto"/>
        </a:defRPr>
      </a:lvl8pPr>
      <a:lvl9pPr marL="4267200" marR="0" indent="-457200" algn="l" defTabSz="914400" rtl="0" latinLnBrk="0">
        <a:lnSpc>
          <a:spcPct val="90000"/>
        </a:lnSpc>
        <a:spcBef>
          <a:spcPts val="800"/>
        </a:spcBef>
        <a:spcAft>
          <a:spcPts val="0"/>
        </a:spcAft>
        <a:buClr>
          <a:srgbClr val="FFFFFF"/>
        </a:buClr>
        <a:buSzPts val="1800"/>
        <a:buFont typeface="Helvetica"/>
        <a:buChar char="•"/>
        <a:tabLst/>
        <a:defRPr sz="1800" b="1" i="0" u="none" strike="noStrike" cap="none" spc="0" baseline="0">
          <a:solidFill>
            <a:srgbClr val="FFFFFF"/>
          </a:solidFill>
          <a:uFillTx/>
          <a:latin typeface="Roboto"/>
          <a:ea typeface="Roboto"/>
          <a:cs typeface="Roboto"/>
          <a:sym typeface="Roboto"/>
        </a:defRPr>
      </a:lvl9pPr>
    </p:bodyStyle>
    <p:otherStyle>
      <a:lvl1pPr marL="0" marR="0" indent="0" algn="r"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Roboto"/>
        </a:defRPr>
      </a:lvl1pPr>
      <a:lvl2pPr marL="0" marR="0" indent="0" algn="r"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Roboto"/>
        </a:defRPr>
      </a:lvl2pPr>
      <a:lvl3pPr marL="0" marR="0" indent="0" algn="r"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Roboto"/>
        </a:defRPr>
      </a:lvl3pPr>
      <a:lvl4pPr marL="0" marR="0" indent="0" algn="r"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Roboto"/>
        </a:defRPr>
      </a:lvl4pPr>
      <a:lvl5pPr marL="0" marR="0" indent="0" algn="r"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Roboto"/>
        </a:defRPr>
      </a:lvl5pPr>
      <a:lvl6pPr marL="0" marR="0" indent="0" algn="r"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Roboto"/>
        </a:defRPr>
      </a:lvl6pPr>
      <a:lvl7pPr marL="0" marR="0" indent="0" algn="r"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Roboto"/>
        </a:defRPr>
      </a:lvl7pPr>
      <a:lvl8pPr marL="0" marR="0" indent="0" algn="r"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Roboto"/>
        </a:defRPr>
      </a:lvl8pPr>
      <a:lvl9pPr marL="0" marR="0" indent="0" algn="r"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Robot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8" Type="http://schemas.openxmlformats.org/officeDocument/2006/relationships/hyperlink" Target="https://eastwestbank.com/ReachFurther/NewsArticleStore/519/Credit-card-fraud-top1.jpg" TargetMode="External"/><Relationship Id="rId13" Type="http://schemas.openxmlformats.org/officeDocument/2006/relationships/image" Target="../media/image55.jpeg"/><Relationship Id="rId3" Type="http://schemas.openxmlformats.org/officeDocument/2006/relationships/image" Target="../media/image52.png"/><Relationship Id="rId7" Type="http://schemas.openxmlformats.org/officeDocument/2006/relationships/hyperlink" Target="https://www.forgerecycling.co.uk/blog/wp-content/uploads/2018/07/bigstock-139837040.jpg" TargetMode="External"/><Relationship Id="rId12"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39.xml"/><Relationship Id="rId6" Type="http://schemas.openxmlformats.org/officeDocument/2006/relationships/hyperlink" Target="https://play-lh.googleusercontent.com/UrY7BAZ-XfXGpfkeWg0zCCeo-7ras4DCoRalC_WXXWTK9q5b0Iw7B0YQMsVxZaNB7DM" TargetMode="External"/><Relationship Id="rId11" Type="http://schemas.openxmlformats.org/officeDocument/2006/relationships/image" Target="../media/image53.png"/><Relationship Id="rId5" Type="http://schemas.openxmlformats.org/officeDocument/2006/relationships/hyperlink" Target="https://assets.website-files.com/5d4cf904e11fbeb0f067d1da/6195c93e1a46d4c89e40f3a7_ScreeningCanada-DatingApps.png" TargetMode="External"/><Relationship Id="rId15" Type="http://schemas.openxmlformats.org/officeDocument/2006/relationships/image" Target="../media/image57.jpeg"/><Relationship Id="rId10" Type="http://schemas.openxmlformats.org/officeDocument/2006/relationships/hyperlink" Target="https://www.gannett-cdn.com/-mm-/a6718defc8f73669cf5fa602af2b5816e6650aa5/c=0-97-2120-1295/local/-/media/2015/07/15/Phoenix/Phoenix/635725905226180308-ThinkstockPhotos-466311057.jpg" TargetMode="External"/><Relationship Id="rId4" Type="http://schemas.openxmlformats.org/officeDocument/2006/relationships/hyperlink" Target="https://pisces.bbystatic.com/image2/BestBuy_US/images/products/6287/6287974cv13d.jpg" TargetMode="External"/><Relationship Id="rId9" Type="http://schemas.openxmlformats.org/officeDocument/2006/relationships/hyperlink" Target="https://lh4.googleusercontent.com/EltV9cH91lbYUbHyTFsWbGd3ZUgAI6mRKl13fMhTR2NCF2VGI_uxQAyze7xS5xl3uXfz7uXunfc_nO4sENpgSKEHpokmbswCn-L5fObHBU7zcq7sZYHf-DT7_dCOzY_-iGYUpcrlKCANv5TGUA" TargetMode="External"/><Relationship Id="rId14"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s://media.istockphoto.com/photos/close-up-of-mans-face-with-the-loupe-close-to-one-eye-on-white-view-picture-id1139876903?k=20&amp;m=1139876903&amp;s=612x612&amp;w=0&amp;h=YD5pqsxKMtRIpy_llNH79X494zqiuhNGKYjVdY64cq8=" TargetMode="Externa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hyperlink" Target="https://www.nerdwallet.com/best/investing/robo-advisors" TargetMode="External"/><Relationship Id="rId2" Type="http://schemas.openxmlformats.org/officeDocument/2006/relationships/image" Target="../media/image59.png"/><Relationship Id="rId1" Type="http://schemas.openxmlformats.org/officeDocument/2006/relationships/slideLayout" Target="../slideLayouts/slideLayout39.xml"/><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9.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9.xm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image" Target="../media/image20.png"/><Relationship Id="rId16" Type="http://schemas.openxmlformats.org/officeDocument/2006/relationships/image" Target="../media/image34.png"/><Relationship Id="rId1" Type="http://schemas.openxmlformats.org/officeDocument/2006/relationships/slideLayout" Target="../slideLayouts/slideLayout39.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hyperlink" Target="https://i.huffpost.com/gen/1644664/thumbs/r-LATTE-ART-403xFB.jpg" TargetMode="External"/><Relationship Id="rId1" Type="http://schemas.openxmlformats.org/officeDocument/2006/relationships/slideLayout" Target="../slideLayouts/slideLayout39.xml"/><Relationship Id="rId5" Type="http://schemas.openxmlformats.org/officeDocument/2006/relationships/image" Target="../media/image8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21.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20.png"/><Relationship Id="rId1" Type="http://schemas.openxmlformats.org/officeDocument/2006/relationships/slideLayout" Target="../slideLayouts/slideLayout39.xml"/><Relationship Id="rId6" Type="http://schemas.openxmlformats.org/officeDocument/2006/relationships/image" Target="../media/image24.png"/><Relationship Id="rId11" Type="http://schemas.openxmlformats.org/officeDocument/2006/relationships/image" Target="../media/image40.png"/><Relationship Id="rId5" Type="http://schemas.openxmlformats.org/officeDocument/2006/relationships/image" Target="../media/image23.png"/><Relationship Id="rId10" Type="http://schemas.openxmlformats.org/officeDocument/2006/relationships/image" Target="../media/image39.png"/><Relationship Id="rId4" Type="http://schemas.openxmlformats.org/officeDocument/2006/relationships/image" Target="../media/image22.png"/><Relationship Id="rId9"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39.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22.png"/><Relationship Id="rId10" Type="http://schemas.openxmlformats.org/officeDocument/2006/relationships/image" Target="../media/image47.png"/><Relationship Id="rId4" Type="http://schemas.openxmlformats.org/officeDocument/2006/relationships/image" Target="../media/image24.png"/><Relationship Id="rId9"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Google Shape;1440;p193"/>
          <p:cNvSpPr txBox="1">
            <a:spLocks noGrp="1"/>
          </p:cNvSpPr>
          <p:nvPr>
            <p:ph type="body" sz="quarter" idx="1"/>
          </p:nvPr>
        </p:nvSpPr>
        <p:spPr>
          <a:xfrm>
            <a:off x="445465" y="1504853"/>
            <a:ext cx="7537451" cy="623888"/>
          </a:xfrm>
          <a:prstGeom prst="rect">
            <a:avLst/>
          </a:prstGeom>
        </p:spPr>
        <p:txBody>
          <a:bodyPr/>
          <a:lstStyle>
            <a:lvl1pPr>
              <a:defRPr sz="1800" b="1">
                <a:solidFill>
                  <a:srgbClr val="595959"/>
                </a:solidFill>
                <a:latin typeface="Roboto"/>
                <a:ea typeface="Roboto"/>
                <a:cs typeface="Roboto"/>
                <a:sym typeface="Roboto"/>
              </a:defRPr>
            </a:lvl1pPr>
          </a:lstStyle>
          <a:p>
            <a:r>
              <a:t>Objective</a:t>
            </a:r>
          </a:p>
        </p:txBody>
      </p:sp>
      <p:sp>
        <p:nvSpPr>
          <p:cNvPr id="590" name="TextBox 9"/>
          <p:cNvSpPr txBox="1"/>
          <p:nvPr/>
        </p:nvSpPr>
        <p:spPr>
          <a:xfrm>
            <a:off x="566626" y="1754186"/>
            <a:ext cx="8010748" cy="11432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a:solidFill>
                  <a:srgbClr val="FFFFFF"/>
                </a:solidFill>
              </a:defRPr>
            </a:lvl1pPr>
          </a:lstStyle>
          <a:p>
            <a:r>
              <a:t>High Level understanding of AI Pitfalls, &amp; how to build trust in the system.</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Google Shape;1694;p203"/>
          <p:cNvSpPr txBox="1">
            <a:spLocks noGrp="1"/>
          </p:cNvSpPr>
          <p:nvPr>
            <p:ph type="title"/>
          </p:nvPr>
        </p:nvSpPr>
        <p:spPr>
          <a:xfrm>
            <a:off x="88899" y="137149"/>
            <a:ext cx="8582402" cy="594002"/>
          </a:xfrm>
          <a:prstGeom prst="rect">
            <a:avLst/>
          </a:prstGeom>
        </p:spPr>
        <p:txBody>
          <a:bodyPr/>
          <a:lstStyle>
            <a:lvl1pPr defTabSz="886968">
              <a:defRPr sz="2037"/>
            </a:lvl1pPr>
          </a:lstStyle>
          <a:p>
            <a:r>
              <a:t>Machine Learning Reviews Qualifications as a Range of Possibilities.</a:t>
            </a:r>
          </a:p>
        </p:txBody>
      </p:sp>
      <p:sp>
        <p:nvSpPr>
          <p:cNvPr id="819" name="Google Shape;1156;p140"/>
          <p:cNvSpPr/>
          <p:nvPr/>
        </p:nvSpPr>
        <p:spPr>
          <a:xfrm>
            <a:off x="6972299" y="1278074"/>
            <a:ext cx="1827601" cy="1"/>
          </a:xfrm>
          <a:prstGeom prst="line">
            <a:avLst/>
          </a:prstGeom>
          <a:ln>
            <a:solidFill>
              <a:srgbClr val="B4A7D6"/>
            </a:solidFill>
          </a:ln>
        </p:spPr>
        <p:txBody>
          <a:bodyPr lIns="45719" rIns="45719"/>
          <a:lstStyle/>
          <a:p>
            <a:endParaRPr/>
          </a:p>
        </p:txBody>
      </p:sp>
      <p:sp>
        <p:nvSpPr>
          <p:cNvPr id="820" name="Google Shape;1157;p140"/>
          <p:cNvSpPr/>
          <p:nvPr/>
        </p:nvSpPr>
        <p:spPr>
          <a:xfrm>
            <a:off x="88900" y="1278062"/>
            <a:ext cx="6711900" cy="1"/>
          </a:xfrm>
          <a:prstGeom prst="line">
            <a:avLst/>
          </a:prstGeom>
          <a:ln>
            <a:solidFill>
              <a:srgbClr val="FF00FF"/>
            </a:solidFill>
          </a:ln>
        </p:spPr>
        <p:txBody>
          <a:bodyPr lIns="45719" rIns="45719"/>
          <a:lstStyle/>
          <a:p>
            <a:endParaRPr/>
          </a:p>
        </p:txBody>
      </p:sp>
      <p:sp>
        <p:nvSpPr>
          <p:cNvPr id="821" name="Google Shape;1158;p140"/>
          <p:cNvSpPr txBox="1"/>
          <p:nvPr/>
        </p:nvSpPr>
        <p:spPr>
          <a:xfrm>
            <a:off x="8471324" y="1613168"/>
            <a:ext cx="562201" cy="17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600" b="1">
                <a:solidFill>
                  <a:srgbClr val="FFFFFF"/>
                </a:solidFill>
                <a:latin typeface="Helvetica Neue"/>
                <a:ea typeface="Helvetica Neue"/>
                <a:cs typeface="Helvetica Neue"/>
                <a:sym typeface="Helvetica Neue"/>
              </a:defRPr>
            </a:lvl1pPr>
          </a:lstStyle>
          <a:p>
            <a:r>
              <a:t>1.0</a:t>
            </a:r>
          </a:p>
        </p:txBody>
      </p:sp>
      <p:sp>
        <p:nvSpPr>
          <p:cNvPr id="822" name="Google Shape;1159;p140"/>
          <p:cNvSpPr/>
          <p:nvPr/>
        </p:nvSpPr>
        <p:spPr>
          <a:xfrm>
            <a:off x="88891" y="1476561"/>
            <a:ext cx="137101" cy="137101"/>
          </a:xfrm>
          <a:prstGeom prst="ellipse">
            <a:avLst/>
          </a:prstGeom>
          <a:solidFill>
            <a:srgbClr val="0A0A0C"/>
          </a:solidFill>
          <a:ln w="19050">
            <a:solidFill>
              <a:srgbClr val="FF00FF"/>
            </a:solidFill>
          </a:ln>
        </p:spPr>
        <p:txBody>
          <a:bodyPr lIns="45719" rIns="45719" anchor="ctr"/>
          <a:lstStyle/>
          <a:p>
            <a:endParaRPr/>
          </a:p>
        </p:txBody>
      </p:sp>
      <p:sp>
        <p:nvSpPr>
          <p:cNvPr id="823" name="Google Shape;1160;p140"/>
          <p:cNvSpPr/>
          <p:nvPr/>
        </p:nvSpPr>
        <p:spPr>
          <a:xfrm>
            <a:off x="8683880" y="1476561"/>
            <a:ext cx="137101" cy="137101"/>
          </a:xfrm>
          <a:prstGeom prst="ellipse">
            <a:avLst/>
          </a:prstGeom>
          <a:solidFill>
            <a:srgbClr val="0A0A0C"/>
          </a:solidFill>
          <a:ln w="19050">
            <a:solidFill>
              <a:srgbClr val="B4A7D6"/>
            </a:solidFill>
          </a:ln>
        </p:spPr>
        <p:txBody>
          <a:bodyPr lIns="45719" rIns="45719" anchor="ctr"/>
          <a:lstStyle/>
          <a:p>
            <a:endParaRPr/>
          </a:p>
        </p:txBody>
      </p:sp>
      <p:grpSp>
        <p:nvGrpSpPr>
          <p:cNvPr id="828" name="Google Shape;1162;p140"/>
          <p:cNvGrpSpPr/>
          <p:nvPr/>
        </p:nvGrpSpPr>
        <p:grpSpPr>
          <a:xfrm>
            <a:off x="231425" y="1535348"/>
            <a:ext cx="8445649" cy="19502"/>
            <a:chOff x="0" y="0"/>
            <a:chExt cx="8445649" cy="19500"/>
          </a:xfrm>
        </p:grpSpPr>
        <p:sp>
          <p:nvSpPr>
            <p:cNvPr id="824" name="Google Shape;1163;p140"/>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825" name="Google Shape;1164;p140"/>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826" name="Google Shape;1165;p140"/>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endParaRPr/>
            </a:p>
          </p:txBody>
        </p:sp>
        <p:sp>
          <p:nvSpPr>
            <p:cNvPr id="827" name="Google Shape;1166;p140"/>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endParaRPr/>
            </a:p>
          </p:txBody>
        </p:sp>
      </p:grpSp>
      <p:sp>
        <p:nvSpPr>
          <p:cNvPr id="829" name="Google Shape;1167;p140"/>
          <p:cNvSpPr/>
          <p:nvPr/>
        </p:nvSpPr>
        <p:spPr>
          <a:xfrm>
            <a:off x="6896413" y="1268260"/>
            <a:ext cx="1" cy="556501"/>
          </a:xfrm>
          <a:prstGeom prst="line">
            <a:avLst/>
          </a:prstGeom>
          <a:ln>
            <a:solidFill>
              <a:srgbClr val="39B54A"/>
            </a:solidFill>
            <a:prstDash val="lgDash"/>
          </a:ln>
        </p:spPr>
        <p:txBody>
          <a:bodyPr lIns="45719" rIns="45719"/>
          <a:lstStyle/>
          <a:p>
            <a:endParaRPr/>
          </a:p>
        </p:txBody>
      </p:sp>
      <p:grpSp>
        <p:nvGrpSpPr>
          <p:cNvPr id="832" name="Google Shape;1168;p140"/>
          <p:cNvGrpSpPr/>
          <p:nvPr/>
        </p:nvGrpSpPr>
        <p:grpSpPr>
          <a:xfrm>
            <a:off x="8079450" y="1190268"/>
            <a:ext cx="603001" cy="175590"/>
            <a:chOff x="0" y="0"/>
            <a:chExt cx="603000" cy="175589"/>
          </a:xfrm>
        </p:grpSpPr>
        <p:sp>
          <p:nvSpPr>
            <p:cNvPr id="830" name="Rectangle"/>
            <p:cNvSpPr/>
            <p:nvPr/>
          </p:nvSpPr>
          <p:spPr>
            <a:xfrm>
              <a:off x="0" y="49844"/>
              <a:ext cx="603001" cy="75901"/>
            </a:xfrm>
            <a:prstGeom prst="rect">
              <a:avLst/>
            </a:prstGeom>
            <a:solidFill>
              <a:srgbClr val="0C1015"/>
            </a:solidFill>
            <a:ln w="12700" cap="flat">
              <a:noFill/>
              <a:miter lim="400000"/>
            </a:ln>
            <a:effectLst/>
          </p:spPr>
          <p:txBody>
            <a:bodyPr wrap="square" lIns="45719" tIns="45719" rIns="45719" bIns="45719" numCol="1" anchor="ctr">
              <a:noAutofit/>
            </a:bodyPr>
            <a:lstStyle/>
            <a:p>
              <a:pPr algn="ctr">
                <a:defRPr sz="600" b="1">
                  <a:solidFill>
                    <a:srgbClr val="B4A7D6"/>
                  </a:solidFill>
                  <a:latin typeface="Helvetica Neue"/>
                  <a:ea typeface="Helvetica Neue"/>
                  <a:cs typeface="Helvetica Neue"/>
                  <a:sym typeface="Helvetica Neue"/>
                </a:defRPr>
              </a:pPr>
              <a:endParaRPr/>
            </a:p>
          </p:txBody>
        </p:sp>
        <p:sp>
          <p:nvSpPr>
            <p:cNvPr id="831" name="Definitely Qualified"/>
            <p:cNvSpPr txBox="1"/>
            <p:nvPr/>
          </p:nvSpPr>
          <p:spPr>
            <a:xfrm>
              <a:off x="0" y="0"/>
              <a:ext cx="603001" cy="175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defRPr sz="600" b="1">
                  <a:solidFill>
                    <a:srgbClr val="B4A7D6"/>
                  </a:solidFill>
                  <a:latin typeface="Helvetica Neue"/>
                  <a:ea typeface="Helvetica Neue"/>
                  <a:cs typeface="Helvetica Neue"/>
                  <a:sym typeface="Helvetica Neue"/>
                </a:defRPr>
              </a:lvl1pPr>
            </a:lstStyle>
            <a:p>
              <a:r>
                <a:t>Definitely Qualified</a:t>
              </a:r>
            </a:p>
          </p:txBody>
        </p:sp>
      </p:grpSp>
      <p:grpSp>
        <p:nvGrpSpPr>
          <p:cNvPr id="835" name="Google Shape;1169;p140"/>
          <p:cNvGrpSpPr/>
          <p:nvPr/>
        </p:nvGrpSpPr>
        <p:grpSpPr>
          <a:xfrm>
            <a:off x="183249" y="1190268"/>
            <a:ext cx="688201" cy="175590"/>
            <a:chOff x="0" y="0"/>
            <a:chExt cx="688199" cy="175589"/>
          </a:xfrm>
        </p:grpSpPr>
        <p:sp>
          <p:nvSpPr>
            <p:cNvPr id="833" name="Rectangle"/>
            <p:cNvSpPr/>
            <p:nvPr/>
          </p:nvSpPr>
          <p:spPr>
            <a:xfrm>
              <a:off x="0" y="49844"/>
              <a:ext cx="688200" cy="75901"/>
            </a:xfrm>
            <a:prstGeom prst="rect">
              <a:avLst/>
            </a:prstGeom>
            <a:solidFill>
              <a:srgbClr val="0C1015"/>
            </a:solidFill>
            <a:ln w="12700" cap="flat">
              <a:noFill/>
              <a:miter lim="400000"/>
            </a:ln>
            <a:effectLst/>
          </p:spPr>
          <p:txBody>
            <a:bodyPr wrap="square" lIns="45719" tIns="45719" rIns="45719" bIns="45719" numCol="1" anchor="ctr">
              <a:noAutofit/>
            </a:bodyPr>
            <a:lstStyle/>
            <a:p>
              <a:pPr algn="ctr">
                <a:defRPr sz="600" b="1">
                  <a:solidFill>
                    <a:srgbClr val="FF00FF"/>
                  </a:solidFill>
                  <a:latin typeface="Helvetica Neue"/>
                  <a:ea typeface="Helvetica Neue"/>
                  <a:cs typeface="Helvetica Neue"/>
                  <a:sym typeface="Helvetica Neue"/>
                </a:defRPr>
              </a:pPr>
              <a:endParaRPr/>
            </a:p>
          </p:txBody>
        </p:sp>
        <p:sp>
          <p:nvSpPr>
            <p:cNvPr id="834" name="Definitely Not Qualified"/>
            <p:cNvSpPr txBox="1"/>
            <p:nvPr/>
          </p:nvSpPr>
          <p:spPr>
            <a:xfrm>
              <a:off x="0" y="0"/>
              <a:ext cx="688200" cy="175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defRPr sz="600" b="1">
                  <a:solidFill>
                    <a:srgbClr val="FF00FF"/>
                  </a:solidFill>
                  <a:latin typeface="Helvetica Neue"/>
                  <a:ea typeface="Helvetica Neue"/>
                  <a:cs typeface="Helvetica Neue"/>
                  <a:sym typeface="Helvetica Neue"/>
                </a:defRPr>
              </a:lvl1pPr>
            </a:lstStyle>
            <a:p>
              <a:r>
                <a:t>Definitely Not Qualified</a:t>
              </a:r>
            </a:p>
          </p:txBody>
        </p:sp>
      </p:grpSp>
      <p:grpSp>
        <p:nvGrpSpPr>
          <p:cNvPr id="838" name="Google Shape;1170;p140"/>
          <p:cNvGrpSpPr/>
          <p:nvPr/>
        </p:nvGrpSpPr>
        <p:grpSpPr>
          <a:xfrm>
            <a:off x="24" y="4446124"/>
            <a:ext cx="9144001" cy="347951"/>
            <a:chOff x="0" y="0"/>
            <a:chExt cx="9144000" cy="347949"/>
          </a:xfrm>
        </p:grpSpPr>
        <p:sp>
          <p:nvSpPr>
            <p:cNvPr id="836"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endParaRPr/>
            </a:p>
          </p:txBody>
        </p:sp>
        <p:sp>
          <p:nvSpPr>
            <p:cNvPr id="837" name="Where do you place the “cutoff [green dot]?”  Too high &amp; you miss qualified candidates."/>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r>
                <a:t>Where do you place the “cutoff [green dot]?”  Too high &amp; you miss qualified candidates.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819"/>
                                        </p:tgtEl>
                                        <p:attrNameLst>
                                          <p:attrName>style.visibility</p:attrName>
                                        </p:attrNameLst>
                                      </p:cBhvr>
                                      <p:to>
                                        <p:strVal val="visible"/>
                                      </p:to>
                                    </p:set>
                                    <p:animEffect transition="in" filter="fade">
                                      <p:cBhvr>
                                        <p:cTn id="7" dur="1000"/>
                                        <p:tgtEl>
                                          <p:spTgt spid="819"/>
                                        </p:tgtEl>
                                      </p:cBhvr>
                                    </p:animEffect>
                                  </p:childTnLst>
                                </p:cTn>
                              </p:par>
                            </p:childTnLst>
                          </p:cTn>
                        </p:par>
                        <p:par>
                          <p:cTn id="8" fill="hold">
                            <p:stCondLst>
                              <p:cond delay="1000"/>
                            </p:stCondLst>
                            <p:childTnLst>
                              <p:par>
                                <p:cTn id="9" presetID="10" presetClass="entr" fill="hold" grpId="2" nodeType="afterEffect">
                                  <p:stCondLst>
                                    <p:cond delay="0"/>
                                  </p:stCondLst>
                                  <p:iterate>
                                    <p:tmAbs val="0"/>
                                  </p:iterate>
                                  <p:childTnLst>
                                    <p:set>
                                      <p:cBhvr>
                                        <p:cTn id="10" fill="hold"/>
                                        <p:tgtEl>
                                          <p:spTgt spid="820"/>
                                        </p:tgtEl>
                                        <p:attrNameLst>
                                          <p:attrName>style.visibility</p:attrName>
                                        </p:attrNameLst>
                                      </p:cBhvr>
                                      <p:to>
                                        <p:strVal val="visible"/>
                                      </p:to>
                                    </p:set>
                                    <p:animEffect transition="in" filter="fade">
                                      <p:cBhvr>
                                        <p:cTn id="11" dur="1000"/>
                                        <p:tgtEl>
                                          <p:spTgt spid="820"/>
                                        </p:tgtEl>
                                      </p:cBhvr>
                                    </p:animEffect>
                                  </p:childTnLst>
                                </p:cTn>
                              </p:par>
                            </p:childTnLst>
                          </p:cTn>
                        </p:par>
                        <p:par>
                          <p:cTn id="12" fill="hold">
                            <p:stCondLst>
                              <p:cond delay="2000"/>
                            </p:stCondLst>
                            <p:childTnLst>
                              <p:par>
                                <p:cTn id="13" presetID="10" presetClass="entr" fill="hold" grpId="3" nodeType="afterEffect">
                                  <p:stCondLst>
                                    <p:cond delay="0"/>
                                  </p:stCondLst>
                                  <p:iterate>
                                    <p:tmAbs val="0"/>
                                  </p:iterate>
                                  <p:childTnLst>
                                    <p:set>
                                      <p:cBhvr>
                                        <p:cTn id="14" fill="hold"/>
                                        <p:tgtEl>
                                          <p:spTgt spid="829"/>
                                        </p:tgtEl>
                                        <p:attrNameLst>
                                          <p:attrName>style.visibility</p:attrName>
                                        </p:attrNameLst>
                                      </p:cBhvr>
                                      <p:to>
                                        <p:strVal val="visible"/>
                                      </p:to>
                                    </p:set>
                                    <p:animEffect transition="in" filter="fade">
                                      <p:cBhvr>
                                        <p:cTn id="15" dur="1000"/>
                                        <p:tgtEl>
                                          <p:spTgt spid="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 grpId="1" animBg="1" advAuto="0"/>
      <p:bldP spid="820" grpId="2" animBg="1" advAuto="0"/>
      <p:bldP spid="829" grpId="3"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Google Shape;1732;p204"/>
          <p:cNvSpPr txBox="1">
            <a:spLocks noGrp="1"/>
          </p:cNvSpPr>
          <p:nvPr>
            <p:ph type="title"/>
          </p:nvPr>
        </p:nvSpPr>
        <p:spPr>
          <a:xfrm>
            <a:off x="88899" y="137149"/>
            <a:ext cx="8582402" cy="594002"/>
          </a:xfrm>
          <a:prstGeom prst="rect">
            <a:avLst/>
          </a:prstGeom>
        </p:spPr>
        <p:txBody>
          <a:bodyPr/>
          <a:lstStyle>
            <a:lvl1pPr defTabSz="886968">
              <a:defRPr sz="2037"/>
            </a:lvl1pPr>
          </a:lstStyle>
          <a:p>
            <a:r>
              <a:t>Machine Learning Reviews Qualifications as a Range of Possibilities.</a:t>
            </a:r>
          </a:p>
        </p:txBody>
      </p:sp>
      <p:sp>
        <p:nvSpPr>
          <p:cNvPr id="841" name="Google Shape;1175;p141"/>
          <p:cNvSpPr/>
          <p:nvPr/>
        </p:nvSpPr>
        <p:spPr>
          <a:xfrm>
            <a:off x="2002225" y="1278074"/>
            <a:ext cx="6797401" cy="1"/>
          </a:xfrm>
          <a:prstGeom prst="line">
            <a:avLst/>
          </a:prstGeom>
          <a:ln>
            <a:solidFill>
              <a:srgbClr val="B4A7D6"/>
            </a:solidFill>
          </a:ln>
        </p:spPr>
        <p:txBody>
          <a:bodyPr lIns="45719" rIns="45719"/>
          <a:lstStyle/>
          <a:p>
            <a:endParaRPr/>
          </a:p>
        </p:txBody>
      </p:sp>
      <p:sp>
        <p:nvSpPr>
          <p:cNvPr id="842" name="Google Shape;1176;p141"/>
          <p:cNvSpPr/>
          <p:nvPr/>
        </p:nvSpPr>
        <p:spPr>
          <a:xfrm>
            <a:off x="88899" y="1278062"/>
            <a:ext cx="1682702" cy="1"/>
          </a:xfrm>
          <a:prstGeom prst="line">
            <a:avLst/>
          </a:prstGeom>
          <a:ln>
            <a:solidFill>
              <a:srgbClr val="FF00FF"/>
            </a:solidFill>
          </a:ln>
        </p:spPr>
        <p:txBody>
          <a:bodyPr lIns="45719" rIns="45719"/>
          <a:lstStyle/>
          <a:p>
            <a:endParaRPr/>
          </a:p>
        </p:txBody>
      </p:sp>
      <p:sp>
        <p:nvSpPr>
          <p:cNvPr id="843" name="Google Shape;1177;p141"/>
          <p:cNvSpPr txBox="1"/>
          <p:nvPr/>
        </p:nvSpPr>
        <p:spPr>
          <a:xfrm>
            <a:off x="8471324" y="1613168"/>
            <a:ext cx="562201" cy="17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600" b="1">
                <a:solidFill>
                  <a:srgbClr val="FFFFFF"/>
                </a:solidFill>
                <a:latin typeface="Helvetica Neue"/>
                <a:ea typeface="Helvetica Neue"/>
                <a:cs typeface="Helvetica Neue"/>
                <a:sym typeface="Helvetica Neue"/>
              </a:defRPr>
            </a:lvl1pPr>
          </a:lstStyle>
          <a:p>
            <a:r>
              <a:t>1.0</a:t>
            </a:r>
          </a:p>
        </p:txBody>
      </p:sp>
      <p:sp>
        <p:nvSpPr>
          <p:cNvPr id="844" name="Google Shape;1178;p141"/>
          <p:cNvSpPr/>
          <p:nvPr/>
        </p:nvSpPr>
        <p:spPr>
          <a:xfrm>
            <a:off x="88891" y="1476561"/>
            <a:ext cx="137101" cy="137101"/>
          </a:xfrm>
          <a:prstGeom prst="ellipse">
            <a:avLst/>
          </a:prstGeom>
          <a:solidFill>
            <a:srgbClr val="0A0A0C"/>
          </a:solidFill>
          <a:ln w="19050">
            <a:solidFill>
              <a:srgbClr val="FF00FF"/>
            </a:solidFill>
          </a:ln>
        </p:spPr>
        <p:txBody>
          <a:bodyPr lIns="45719" rIns="45719" anchor="ctr"/>
          <a:lstStyle/>
          <a:p>
            <a:endParaRPr/>
          </a:p>
        </p:txBody>
      </p:sp>
      <p:sp>
        <p:nvSpPr>
          <p:cNvPr id="845" name="Google Shape;1179;p141"/>
          <p:cNvSpPr/>
          <p:nvPr/>
        </p:nvSpPr>
        <p:spPr>
          <a:xfrm>
            <a:off x="8683880" y="1476561"/>
            <a:ext cx="137101" cy="137101"/>
          </a:xfrm>
          <a:prstGeom prst="ellipse">
            <a:avLst/>
          </a:prstGeom>
          <a:solidFill>
            <a:srgbClr val="0A0A0C"/>
          </a:solidFill>
          <a:ln w="19050">
            <a:solidFill>
              <a:srgbClr val="B4A7D6"/>
            </a:solidFill>
          </a:ln>
        </p:spPr>
        <p:txBody>
          <a:bodyPr lIns="45719" rIns="45719" anchor="ctr"/>
          <a:lstStyle/>
          <a:p>
            <a:endParaRPr/>
          </a:p>
        </p:txBody>
      </p:sp>
      <p:sp>
        <p:nvSpPr>
          <p:cNvPr id="846" name="Google Shape;1180;p141"/>
          <p:cNvSpPr txBox="1"/>
          <p:nvPr/>
        </p:nvSpPr>
        <p:spPr>
          <a:xfrm>
            <a:off x="-98452" y="1613168"/>
            <a:ext cx="511802" cy="17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600" b="1">
                <a:solidFill>
                  <a:srgbClr val="FFFFFF"/>
                </a:solidFill>
                <a:latin typeface="Helvetica Neue"/>
                <a:ea typeface="Helvetica Neue"/>
                <a:cs typeface="Helvetica Neue"/>
                <a:sym typeface="Helvetica Neue"/>
              </a:defRPr>
            </a:lvl1pPr>
          </a:lstStyle>
          <a:p>
            <a:r>
              <a:t>0.00</a:t>
            </a:r>
          </a:p>
        </p:txBody>
      </p:sp>
      <p:grpSp>
        <p:nvGrpSpPr>
          <p:cNvPr id="851" name="Google Shape;1181;p141"/>
          <p:cNvGrpSpPr/>
          <p:nvPr/>
        </p:nvGrpSpPr>
        <p:grpSpPr>
          <a:xfrm>
            <a:off x="231425" y="1535348"/>
            <a:ext cx="8445649" cy="19502"/>
            <a:chOff x="0" y="0"/>
            <a:chExt cx="8445649" cy="19500"/>
          </a:xfrm>
        </p:grpSpPr>
        <p:sp>
          <p:nvSpPr>
            <p:cNvPr id="847" name="Google Shape;1182;p141"/>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848" name="Google Shape;1183;p141"/>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849" name="Google Shape;1184;p141"/>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endParaRPr/>
            </a:p>
          </p:txBody>
        </p:sp>
        <p:sp>
          <p:nvSpPr>
            <p:cNvPr id="850" name="Google Shape;1185;p141"/>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endParaRPr/>
            </a:p>
          </p:txBody>
        </p:sp>
      </p:grpSp>
      <p:sp>
        <p:nvSpPr>
          <p:cNvPr id="852" name="Google Shape;1187;p141"/>
          <p:cNvSpPr/>
          <p:nvPr/>
        </p:nvSpPr>
        <p:spPr>
          <a:xfrm>
            <a:off x="1886262" y="1266861"/>
            <a:ext cx="1" cy="556501"/>
          </a:xfrm>
          <a:prstGeom prst="line">
            <a:avLst/>
          </a:prstGeom>
          <a:ln>
            <a:solidFill>
              <a:srgbClr val="39B54A"/>
            </a:solidFill>
            <a:prstDash val="lgDash"/>
          </a:ln>
        </p:spPr>
        <p:txBody>
          <a:bodyPr lIns="45719" rIns="45719"/>
          <a:lstStyle/>
          <a:p>
            <a:endParaRPr/>
          </a:p>
        </p:txBody>
      </p:sp>
      <p:grpSp>
        <p:nvGrpSpPr>
          <p:cNvPr id="855" name="Google Shape;1188;p141"/>
          <p:cNvGrpSpPr/>
          <p:nvPr/>
        </p:nvGrpSpPr>
        <p:grpSpPr>
          <a:xfrm>
            <a:off x="8079450" y="1190268"/>
            <a:ext cx="603001" cy="175590"/>
            <a:chOff x="0" y="0"/>
            <a:chExt cx="603000" cy="175589"/>
          </a:xfrm>
        </p:grpSpPr>
        <p:sp>
          <p:nvSpPr>
            <p:cNvPr id="853" name="Rectangle"/>
            <p:cNvSpPr/>
            <p:nvPr/>
          </p:nvSpPr>
          <p:spPr>
            <a:xfrm>
              <a:off x="0" y="49844"/>
              <a:ext cx="603001" cy="75901"/>
            </a:xfrm>
            <a:prstGeom prst="rect">
              <a:avLst/>
            </a:prstGeom>
            <a:solidFill>
              <a:srgbClr val="0C1015"/>
            </a:solidFill>
            <a:ln w="12700" cap="flat">
              <a:noFill/>
              <a:miter lim="400000"/>
            </a:ln>
            <a:effectLst/>
          </p:spPr>
          <p:txBody>
            <a:bodyPr wrap="square" lIns="45719" tIns="45719" rIns="45719" bIns="45719" numCol="1" anchor="ctr">
              <a:noAutofit/>
            </a:bodyPr>
            <a:lstStyle/>
            <a:p>
              <a:pPr algn="ctr">
                <a:defRPr sz="600" b="1">
                  <a:solidFill>
                    <a:srgbClr val="B4A7D6"/>
                  </a:solidFill>
                  <a:latin typeface="Helvetica Neue"/>
                  <a:ea typeface="Helvetica Neue"/>
                  <a:cs typeface="Helvetica Neue"/>
                  <a:sym typeface="Helvetica Neue"/>
                </a:defRPr>
              </a:pPr>
              <a:endParaRPr/>
            </a:p>
          </p:txBody>
        </p:sp>
        <p:sp>
          <p:nvSpPr>
            <p:cNvPr id="854" name="Definitely Qualified"/>
            <p:cNvSpPr txBox="1"/>
            <p:nvPr/>
          </p:nvSpPr>
          <p:spPr>
            <a:xfrm>
              <a:off x="0" y="0"/>
              <a:ext cx="603001" cy="175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defRPr sz="600" b="1">
                  <a:solidFill>
                    <a:srgbClr val="B4A7D6"/>
                  </a:solidFill>
                  <a:latin typeface="Helvetica Neue"/>
                  <a:ea typeface="Helvetica Neue"/>
                  <a:cs typeface="Helvetica Neue"/>
                  <a:sym typeface="Helvetica Neue"/>
                </a:defRPr>
              </a:lvl1pPr>
            </a:lstStyle>
            <a:p>
              <a:r>
                <a:t>Definitely Qualified</a:t>
              </a:r>
            </a:p>
          </p:txBody>
        </p:sp>
      </p:grpSp>
      <p:grpSp>
        <p:nvGrpSpPr>
          <p:cNvPr id="858" name="Google Shape;1189;p141"/>
          <p:cNvGrpSpPr/>
          <p:nvPr/>
        </p:nvGrpSpPr>
        <p:grpSpPr>
          <a:xfrm>
            <a:off x="183249" y="1190268"/>
            <a:ext cx="688201" cy="175590"/>
            <a:chOff x="0" y="0"/>
            <a:chExt cx="688199" cy="175589"/>
          </a:xfrm>
        </p:grpSpPr>
        <p:sp>
          <p:nvSpPr>
            <p:cNvPr id="856" name="Rectangle"/>
            <p:cNvSpPr/>
            <p:nvPr/>
          </p:nvSpPr>
          <p:spPr>
            <a:xfrm>
              <a:off x="0" y="49844"/>
              <a:ext cx="688200" cy="75901"/>
            </a:xfrm>
            <a:prstGeom prst="rect">
              <a:avLst/>
            </a:prstGeom>
            <a:solidFill>
              <a:srgbClr val="0C1015"/>
            </a:solidFill>
            <a:ln w="12700" cap="flat">
              <a:noFill/>
              <a:miter lim="400000"/>
            </a:ln>
            <a:effectLst/>
          </p:spPr>
          <p:txBody>
            <a:bodyPr wrap="square" lIns="45719" tIns="45719" rIns="45719" bIns="45719" numCol="1" anchor="ctr">
              <a:noAutofit/>
            </a:bodyPr>
            <a:lstStyle/>
            <a:p>
              <a:pPr algn="ctr">
                <a:defRPr sz="600" b="1">
                  <a:solidFill>
                    <a:srgbClr val="FF00FF"/>
                  </a:solidFill>
                  <a:latin typeface="Helvetica Neue"/>
                  <a:ea typeface="Helvetica Neue"/>
                  <a:cs typeface="Helvetica Neue"/>
                  <a:sym typeface="Helvetica Neue"/>
                </a:defRPr>
              </a:pPr>
              <a:endParaRPr/>
            </a:p>
          </p:txBody>
        </p:sp>
        <p:sp>
          <p:nvSpPr>
            <p:cNvPr id="857" name="Definitely Not Qualified"/>
            <p:cNvSpPr txBox="1"/>
            <p:nvPr/>
          </p:nvSpPr>
          <p:spPr>
            <a:xfrm>
              <a:off x="0" y="0"/>
              <a:ext cx="688200" cy="175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defRPr sz="600" b="1">
                  <a:solidFill>
                    <a:srgbClr val="FF00FF"/>
                  </a:solidFill>
                  <a:latin typeface="Helvetica Neue"/>
                  <a:ea typeface="Helvetica Neue"/>
                  <a:cs typeface="Helvetica Neue"/>
                  <a:sym typeface="Helvetica Neue"/>
                </a:defRPr>
              </a:lvl1pPr>
            </a:lstStyle>
            <a:p>
              <a:r>
                <a:t>Definitely Not Qualified</a:t>
              </a:r>
            </a:p>
          </p:txBody>
        </p:sp>
      </p:grpSp>
      <p:grpSp>
        <p:nvGrpSpPr>
          <p:cNvPr id="861" name="Google Shape;1190;p141"/>
          <p:cNvGrpSpPr/>
          <p:nvPr/>
        </p:nvGrpSpPr>
        <p:grpSpPr>
          <a:xfrm>
            <a:off x="24" y="4446124"/>
            <a:ext cx="9144001" cy="347951"/>
            <a:chOff x="0" y="0"/>
            <a:chExt cx="9144000" cy="347949"/>
          </a:xfrm>
        </p:grpSpPr>
        <p:sp>
          <p:nvSpPr>
            <p:cNvPr id="859"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endParaRPr/>
            </a:p>
          </p:txBody>
        </p:sp>
        <p:sp>
          <p:nvSpPr>
            <p:cNvPr id="860" name="Where do you place the “cutoff [green line]?”  Too low &amp; you waste time interviewing unqualified candidates."/>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r>
                <a:t>Where do you place the “cutoff [green line]?”  Too low &amp; you waste time interviewing unqualified candidates.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841"/>
                                        </p:tgtEl>
                                        <p:attrNameLst>
                                          <p:attrName>style.visibility</p:attrName>
                                        </p:attrNameLst>
                                      </p:cBhvr>
                                      <p:to>
                                        <p:strVal val="visible"/>
                                      </p:to>
                                    </p:set>
                                    <p:animEffect transition="in" filter="fade">
                                      <p:cBhvr>
                                        <p:cTn id="7" dur="1000"/>
                                        <p:tgtEl>
                                          <p:spTgt spid="841"/>
                                        </p:tgtEl>
                                      </p:cBhvr>
                                    </p:animEffect>
                                  </p:childTnLst>
                                </p:cTn>
                              </p:par>
                            </p:childTnLst>
                          </p:cTn>
                        </p:par>
                        <p:par>
                          <p:cTn id="8" fill="hold">
                            <p:stCondLst>
                              <p:cond delay="1000"/>
                            </p:stCondLst>
                            <p:childTnLst>
                              <p:par>
                                <p:cTn id="9" presetID="10" presetClass="entr" fill="hold" grpId="2" nodeType="afterEffect">
                                  <p:stCondLst>
                                    <p:cond delay="0"/>
                                  </p:stCondLst>
                                  <p:iterate>
                                    <p:tmAbs val="0"/>
                                  </p:iterate>
                                  <p:childTnLst>
                                    <p:set>
                                      <p:cBhvr>
                                        <p:cTn id="10" fill="hold"/>
                                        <p:tgtEl>
                                          <p:spTgt spid="842"/>
                                        </p:tgtEl>
                                        <p:attrNameLst>
                                          <p:attrName>style.visibility</p:attrName>
                                        </p:attrNameLst>
                                      </p:cBhvr>
                                      <p:to>
                                        <p:strVal val="visible"/>
                                      </p:to>
                                    </p:set>
                                    <p:animEffect transition="in" filter="fade">
                                      <p:cBhvr>
                                        <p:cTn id="11" dur="1000"/>
                                        <p:tgtEl>
                                          <p:spTgt spid="842"/>
                                        </p:tgtEl>
                                      </p:cBhvr>
                                    </p:animEffect>
                                  </p:childTnLst>
                                </p:cTn>
                              </p:par>
                            </p:childTnLst>
                          </p:cTn>
                        </p:par>
                        <p:par>
                          <p:cTn id="12" fill="hold">
                            <p:stCondLst>
                              <p:cond delay="2000"/>
                            </p:stCondLst>
                            <p:childTnLst>
                              <p:par>
                                <p:cTn id="13" presetID="10" presetClass="entr" fill="hold" grpId="3" nodeType="afterEffect">
                                  <p:stCondLst>
                                    <p:cond delay="0"/>
                                  </p:stCondLst>
                                  <p:iterate>
                                    <p:tmAbs val="0"/>
                                  </p:iterate>
                                  <p:childTnLst>
                                    <p:set>
                                      <p:cBhvr>
                                        <p:cTn id="14" fill="hold"/>
                                        <p:tgtEl>
                                          <p:spTgt spid="852"/>
                                        </p:tgtEl>
                                        <p:attrNameLst>
                                          <p:attrName>style.visibility</p:attrName>
                                        </p:attrNameLst>
                                      </p:cBhvr>
                                      <p:to>
                                        <p:strVal val="visible"/>
                                      </p:to>
                                    </p:set>
                                    <p:animEffect transition="in" filter="fade">
                                      <p:cBhvr>
                                        <p:cTn id="15" dur="1000"/>
                                        <p:tgtEl>
                                          <p:spTgt spid="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1" grpId="1" animBg="1" advAuto="0"/>
      <p:bldP spid="842" grpId="2" animBg="1" advAuto="0"/>
      <p:bldP spid="852" grpId="3"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Google Shape;1753;p205"/>
          <p:cNvSpPr txBox="1">
            <a:spLocks noGrp="1"/>
          </p:cNvSpPr>
          <p:nvPr>
            <p:ph type="title"/>
          </p:nvPr>
        </p:nvSpPr>
        <p:spPr>
          <a:xfrm>
            <a:off x="88899" y="137149"/>
            <a:ext cx="8582402" cy="594002"/>
          </a:xfrm>
          <a:prstGeom prst="rect">
            <a:avLst/>
          </a:prstGeom>
        </p:spPr>
        <p:txBody>
          <a:bodyPr/>
          <a:lstStyle>
            <a:lvl1pPr defTabSz="886968">
              <a:defRPr sz="2037"/>
            </a:lvl1pPr>
          </a:lstStyle>
          <a:p>
            <a:r>
              <a:t>Machine Learning Reviews Qualifications as a Range of Possibilities.</a:t>
            </a:r>
          </a:p>
        </p:txBody>
      </p:sp>
      <p:sp>
        <p:nvSpPr>
          <p:cNvPr id="864" name="Google Shape;1195;p142"/>
          <p:cNvSpPr/>
          <p:nvPr/>
        </p:nvSpPr>
        <p:spPr>
          <a:xfrm rot="10800000">
            <a:off x="4410150" y="3148725"/>
            <a:ext cx="828601" cy="717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35"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endParaRPr/>
          </a:p>
        </p:txBody>
      </p:sp>
      <p:sp>
        <p:nvSpPr>
          <p:cNvPr id="865" name="Google Shape;1196;p142"/>
          <p:cNvSpPr txBox="1"/>
          <p:nvPr/>
        </p:nvSpPr>
        <p:spPr>
          <a:xfrm>
            <a:off x="8471324" y="1613168"/>
            <a:ext cx="562201" cy="17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600" b="1">
                <a:solidFill>
                  <a:srgbClr val="FFFFFF"/>
                </a:solidFill>
                <a:latin typeface="Helvetica Neue"/>
                <a:ea typeface="Helvetica Neue"/>
                <a:cs typeface="Helvetica Neue"/>
                <a:sym typeface="Helvetica Neue"/>
              </a:defRPr>
            </a:lvl1pPr>
          </a:lstStyle>
          <a:p>
            <a:r>
              <a:t>1.0</a:t>
            </a:r>
          </a:p>
        </p:txBody>
      </p:sp>
      <p:sp>
        <p:nvSpPr>
          <p:cNvPr id="866" name="Google Shape;1197;p142"/>
          <p:cNvSpPr/>
          <p:nvPr/>
        </p:nvSpPr>
        <p:spPr>
          <a:xfrm>
            <a:off x="88891" y="1476561"/>
            <a:ext cx="137101" cy="137101"/>
          </a:xfrm>
          <a:prstGeom prst="ellipse">
            <a:avLst/>
          </a:prstGeom>
          <a:solidFill>
            <a:srgbClr val="0A0A0C"/>
          </a:solidFill>
          <a:ln w="19050">
            <a:solidFill>
              <a:srgbClr val="FF00FF"/>
            </a:solidFill>
          </a:ln>
        </p:spPr>
        <p:txBody>
          <a:bodyPr lIns="45719" rIns="45719" anchor="ctr"/>
          <a:lstStyle/>
          <a:p>
            <a:endParaRPr/>
          </a:p>
        </p:txBody>
      </p:sp>
      <p:sp>
        <p:nvSpPr>
          <p:cNvPr id="867" name="Google Shape;1198;p142"/>
          <p:cNvSpPr/>
          <p:nvPr/>
        </p:nvSpPr>
        <p:spPr>
          <a:xfrm>
            <a:off x="8683880" y="1476561"/>
            <a:ext cx="137101" cy="137101"/>
          </a:xfrm>
          <a:prstGeom prst="ellipse">
            <a:avLst/>
          </a:prstGeom>
          <a:solidFill>
            <a:srgbClr val="0A0A0C"/>
          </a:solidFill>
          <a:ln w="19050">
            <a:solidFill>
              <a:srgbClr val="B4A7D6"/>
            </a:solidFill>
          </a:ln>
        </p:spPr>
        <p:txBody>
          <a:bodyPr lIns="45719" rIns="45719" anchor="ctr"/>
          <a:lstStyle/>
          <a:p>
            <a:endParaRPr/>
          </a:p>
        </p:txBody>
      </p:sp>
      <p:sp>
        <p:nvSpPr>
          <p:cNvPr id="868" name="Google Shape;1199;p142"/>
          <p:cNvSpPr txBox="1"/>
          <p:nvPr/>
        </p:nvSpPr>
        <p:spPr>
          <a:xfrm>
            <a:off x="-98452" y="1613168"/>
            <a:ext cx="511802" cy="17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600" b="1">
                <a:solidFill>
                  <a:srgbClr val="FFFFFF"/>
                </a:solidFill>
                <a:latin typeface="Helvetica Neue"/>
                <a:ea typeface="Helvetica Neue"/>
                <a:cs typeface="Helvetica Neue"/>
                <a:sym typeface="Helvetica Neue"/>
              </a:defRPr>
            </a:lvl1pPr>
          </a:lstStyle>
          <a:p>
            <a:r>
              <a:t>0.00</a:t>
            </a:r>
          </a:p>
        </p:txBody>
      </p:sp>
      <p:grpSp>
        <p:nvGrpSpPr>
          <p:cNvPr id="873" name="Google Shape;1200;p142"/>
          <p:cNvGrpSpPr/>
          <p:nvPr/>
        </p:nvGrpSpPr>
        <p:grpSpPr>
          <a:xfrm>
            <a:off x="231425" y="1535348"/>
            <a:ext cx="8445649" cy="19502"/>
            <a:chOff x="0" y="0"/>
            <a:chExt cx="8445649" cy="19500"/>
          </a:xfrm>
        </p:grpSpPr>
        <p:sp>
          <p:nvSpPr>
            <p:cNvPr id="869" name="Google Shape;1201;p142"/>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870" name="Google Shape;1202;p142"/>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871" name="Google Shape;1203;p142"/>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endParaRPr/>
            </a:p>
          </p:txBody>
        </p:sp>
        <p:sp>
          <p:nvSpPr>
            <p:cNvPr id="872" name="Google Shape;1204;p142"/>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endParaRPr/>
            </a:p>
          </p:txBody>
        </p:sp>
      </p:grpSp>
      <p:sp>
        <p:nvSpPr>
          <p:cNvPr id="874" name="Google Shape;1205;p142"/>
          <p:cNvSpPr txBox="1"/>
          <p:nvPr/>
        </p:nvSpPr>
        <p:spPr>
          <a:xfrm>
            <a:off x="3181649" y="3775028"/>
            <a:ext cx="3285601" cy="609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lgn="ctr">
              <a:defRPr b="1">
                <a:solidFill>
                  <a:schemeClr val="accent4"/>
                </a:solidFill>
                <a:latin typeface="Helvetica Neue"/>
                <a:ea typeface="Helvetica Neue"/>
                <a:cs typeface="Helvetica Neue"/>
                <a:sym typeface="Helvetica Neue"/>
              </a:defRPr>
            </a:lvl1pPr>
          </a:lstStyle>
          <a:p>
            <a:r>
              <a:t>Interviews offered but candidate was not qualified.</a:t>
            </a:r>
          </a:p>
        </p:txBody>
      </p:sp>
      <p:sp>
        <p:nvSpPr>
          <p:cNvPr id="875" name="Google Shape;1207;p142"/>
          <p:cNvSpPr/>
          <p:nvPr/>
        </p:nvSpPr>
        <p:spPr>
          <a:xfrm rot="16200000">
            <a:off x="2579399" y="680137"/>
            <a:ext cx="137101" cy="5029201"/>
          </a:xfrm>
          <a:prstGeom prst="rect">
            <a:avLst/>
          </a:prstGeom>
          <a:solidFill>
            <a:srgbClr val="FF00FF"/>
          </a:solidFill>
          <a:ln w="12700">
            <a:miter lim="400000"/>
          </a:ln>
        </p:spPr>
        <p:txBody>
          <a:bodyPr lIns="45719" rIns="45719" anchor="ctr"/>
          <a:lstStyle/>
          <a:p>
            <a:endParaRPr/>
          </a:p>
        </p:txBody>
      </p:sp>
      <p:sp>
        <p:nvSpPr>
          <p:cNvPr id="876" name="Google Shape;1208;p142"/>
          <p:cNvSpPr/>
          <p:nvPr/>
        </p:nvSpPr>
        <p:spPr>
          <a:xfrm rot="16200000">
            <a:off x="6927974" y="1370287"/>
            <a:ext cx="137101" cy="3648902"/>
          </a:xfrm>
          <a:prstGeom prst="rect">
            <a:avLst/>
          </a:prstGeom>
          <a:solidFill>
            <a:srgbClr val="00A4E4"/>
          </a:solidFill>
          <a:ln w="12700">
            <a:miter lim="400000"/>
          </a:ln>
        </p:spPr>
        <p:txBody>
          <a:bodyPr lIns="45719" rIns="45719" anchor="ctr"/>
          <a:lstStyle/>
          <a:p>
            <a:endParaRPr/>
          </a:p>
        </p:txBody>
      </p:sp>
      <p:sp>
        <p:nvSpPr>
          <p:cNvPr id="877" name="Google Shape;1209;p142"/>
          <p:cNvSpPr txBox="1"/>
          <p:nvPr/>
        </p:nvSpPr>
        <p:spPr>
          <a:xfrm>
            <a:off x="183249" y="2871618"/>
            <a:ext cx="688201" cy="175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ctr">
              <a:defRPr sz="600" b="1">
                <a:solidFill>
                  <a:srgbClr val="FF00FF"/>
                </a:solidFill>
                <a:latin typeface="Helvetica Neue"/>
                <a:ea typeface="Helvetica Neue"/>
                <a:cs typeface="Helvetica Neue"/>
                <a:sym typeface="Helvetica Neue"/>
              </a:defRPr>
            </a:pPr>
            <a:r>
              <a:t>Reality: </a:t>
            </a:r>
          </a:p>
          <a:p>
            <a:pPr algn="ctr">
              <a:defRPr sz="600" b="1">
                <a:solidFill>
                  <a:srgbClr val="FF00FF"/>
                </a:solidFill>
                <a:latin typeface="Helvetica Neue"/>
                <a:ea typeface="Helvetica Neue"/>
                <a:cs typeface="Helvetica Neue"/>
                <a:sym typeface="Helvetica Neue"/>
              </a:defRPr>
            </a:pPr>
            <a:r>
              <a:t>Not Qualified</a:t>
            </a:r>
          </a:p>
        </p:txBody>
      </p:sp>
      <p:sp>
        <p:nvSpPr>
          <p:cNvPr id="878" name="Google Shape;1210;p142"/>
          <p:cNvSpPr txBox="1"/>
          <p:nvPr/>
        </p:nvSpPr>
        <p:spPr>
          <a:xfrm>
            <a:off x="8196750" y="2871618"/>
            <a:ext cx="603001" cy="175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ctr">
              <a:defRPr sz="600" b="1">
                <a:solidFill>
                  <a:srgbClr val="B4A7D6"/>
                </a:solidFill>
                <a:latin typeface="Helvetica Neue"/>
                <a:ea typeface="Helvetica Neue"/>
                <a:cs typeface="Helvetica Neue"/>
                <a:sym typeface="Helvetica Neue"/>
              </a:defRPr>
            </a:lvl1pPr>
          </a:lstStyle>
          <a:p>
            <a:r>
              <a:t>Reality: Qualified</a:t>
            </a:r>
          </a:p>
        </p:txBody>
      </p:sp>
      <p:grpSp>
        <p:nvGrpSpPr>
          <p:cNvPr id="881" name="Google Shape;1211;p142"/>
          <p:cNvGrpSpPr/>
          <p:nvPr/>
        </p:nvGrpSpPr>
        <p:grpSpPr>
          <a:xfrm>
            <a:off x="-5326" y="2504524"/>
            <a:ext cx="1263602" cy="294601"/>
            <a:chOff x="0" y="0"/>
            <a:chExt cx="1263600" cy="294599"/>
          </a:xfrm>
        </p:grpSpPr>
        <p:sp>
          <p:nvSpPr>
            <p:cNvPr id="879" name="Rectangle"/>
            <p:cNvSpPr/>
            <p:nvPr/>
          </p:nvSpPr>
          <p:spPr>
            <a:xfrm>
              <a:off x="0" y="61949"/>
              <a:ext cx="1263601" cy="170701"/>
            </a:xfrm>
            <a:prstGeom prst="rect">
              <a:avLst/>
            </a:prstGeom>
            <a:solidFill>
              <a:srgbClr val="0A0A0C"/>
            </a:solidFill>
            <a:ln w="12700" cap="flat">
              <a:noFill/>
              <a:miter lim="400000"/>
            </a:ln>
            <a:effectLst/>
          </p:spPr>
          <p:txBody>
            <a:bodyPr wrap="square" lIns="45719" tIns="45719" rIns="45719" bIns="45719" numCol="1" anchor="ctr">
              <a:noAutofit/>
            </a:bodyPr>
            <a:lstStyle/>
            <a:p>
              <a:pPr algn="ctr">
                <a:defRPr sz="1300" b="1">
                  <a:solidFill>
                    <a:srgbClr val="7F7F7F"/>
                  </a:solidFill>
                  <a:latin typeface="Roboto"/>
                  <a:ea typeface="Roboto"/>
                  <a:cs typeface="Roboto"/>
                  <a:sym typeface="Roboto"/>
                </a:defRPr>
              </a:pPr>
              <a:endParaRPr/>
            </a:p>
          </p:txBody>
        </p:sp>
        <p:sp>
          <p:nvSpPr>
            <p:cNvPr id="880" name="Deterministic"/>
            <p:cNvSpPr txBox="1"/>
            <p:nvPr/>
          </p:nvSpPr>
          <p:spPr>
            <a:xfrm>
              <a:off x="0" y="0"/>
              <a:ext cx="1263601" cy="294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300" b="1">
                  <a:solidFill>
                    <a:srgbClr val="7F7F7F"/>
                  </a:solidFill>
                  <a:latin typeface="Roboto"/>
                  <a:ea typeface="Roboto"/>
                  <a:cs typeface="Roboto"/>
                  <a:sym typeface="Roboto"/>
                </a:defRPr>
              </a:lvl1pPr>
            </a:lstStyle>
            <a:p>
              <a:r>
                <a:t>Deterministic</a:t>
              </a:r>
            </a:p>
          </p:txBody>
        </p:sp>
      </p:grpSp>
      <p:grpSp>
        <p:nvGrpSpPr>
          <p:cNvPr id="884" name="Google Shape;1212;p142"/>
          <p:cNvGrpSpPr/>
          <p:nvPr/>
        </p:nvGrpSpPr>
        <p:grpSpPr>
          <a:xfrm>
            <a:off x="18824" y="1011000"/>
            <a:ext cx="1215302" cy="386051"/>
            <a:chOff x="0" y="0"/>
            <a:chExt cx="1215300" cy="386049"/>
          </a:xfrm>
        </p:grpSpPr>
        <p:sp>
          <p:nvSpPr>
            <p:cNvPr id="882" name="Rectangle"/>
            <p:cNvSpPr/>
            <p:nvPr/>
          </p:nvSpPr>
          <p:spPr>
            <a:xfrm>
              <a:off x="0" y="107674"/>
              <a:ext cx="1215301" cy="170701"/>
            </a:xfrm>
            <a:prstGeom prst="rect">
              <a:avLst/>
            </a:prstGeom>
            <a:solidFill>
              <a:srgbClr val="0A0A0C"/>
            </a:solidFill>
            <a:ln w="12700" cap="flat">
              <a:noFill/>
              <a:miter lim="400000"/>
            </a:ln>
            <a:effectLst/>
          </p:spPr>
          <p:txBody>
            <a:bodyPr wrap="square" lIns="45719" tIns="45719" rIns="45719" bIns="45719" numCol="1" anchor="ctr">
              <a:noAutofit/>
            </a:bodyPr>
            <a:lstStyle/>
            <a:p>
              <a:pPr algn="ctr">
                <a:defRPr sz="1300" b="1">
                  <a:solidFill>
                    <a:srgbClr val="7F7F7F"/>
                  </a:solidFill>
                  <a:latin typeface="Roboto"/>
                  <a:ea typeface="Roboto"/>
                  <a:cs typeface="Roboto"/>
                  <a:sym typeface="Roboto"/>
                </a:defRPr>
              </a:pPr>
              <a:endParaRPr/>
            </a:p>
          </p:txBody>
        </p:sp>
        <p:sp>
          <p:nvSpPr>
            <p:cNvPr id="883" name="Probabilistic"/>
            <p:cNvSpPr txBox="1"/>
            <p:nvPr/>
          </p:nvSpPr>
          <p:spPr>
            <a:xfrm>
              <a:off x="0" y="0"/>
              <a:ext cx="1215301" cy="386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ctr">
              <a:spAutoFit/>
            </a:bodyPr>
            <a:lstStyle>
              <a:lvl1pPr algn="ctr">
                <a:defRPr sz="1300" b="1">
                  <a:solidFill>
                    <a:srgbClr val="7F7F7F"/>
                  </a:solidFill>
                  <a:latin typeface="Roboto"/>
                  <a:ea typeface="Roboto"/>
                  <a:cs typeface="Roboto"/>
                  <a:sym typeface="Roboto"/>
                </a:defRPr>
              </a:lvl1pPr>
            </a:lstStyle>
            <a:p>
              <a:r>
                <a:t>Probabilistic</a:t>
              </a:r>
            </a:p>
          </p:txBody>
        </p:sp>
      </p:grpSp>
      <p:sp>
        <p:nvSpPr>
          <p:cNvPr id="885" name="Google Shape;1213;p142"/>
          <p:cNvSpPr/>
          <p:nvPr/>
        </p:nvSpPr>
        <p:spPr>
          <a:xfrm>
            <a:off x="4467550" y="1506850"/>
            <a:ext cx="1" cy="1722000"/>
          </a:xfrm>
          <a:prstGeom prst="line">
            <a:avLst/>
          </a:prstGeom>
          <a:ln>
            <a:solidFill>
              <a:srgbClr val="39B54A"/>
            </a:solidFill>
            <a:prstDash val="lgDash"/>
          </a:ln>
        </p:spPr>
        <p:txBody>
          <a:bodyPr lIns="45719" rIns="45719"/>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875"/>
                                        </p:tgtEl>
                                        <p:attrNameLst>
                                          <p:attrName>style.visibility</p:attrName>
                                        </p:attrNameLst>
                                      </p:cBhvr>
                                      <p:to>
                                        <p:strVal val="visible"/>
                                      </p:to>
                                    </p:set>
                                    <p:animEffect transition="in" filter="fade">
                                      <p:cBhvr>
                                        <p:cTn id="7" dur="1000"/>
                                        <p:tgtEl>
                                          <p:spTgt spid="875"/>
                                        </p:tgtEl>
                                      </p:cBhvr>
                                    </p:animEffect>
                                  </p:childTnLst>
                                </p:cTn>
                              </p:par>
                            </p:childTnLst>
                          </p:cTn>
                        </p:par>
                        <p:par>
                          <p:cTn id="8" fill="hold">
                            <p:stCondLst>
                              <p:cond delay="1000"/>
                            </p:stCondLst>
                            <p:childTnLst>
                              <p:par>
                                <p:cTn id="9" presetID="10" presetClass="entr" fill="hold" grpId="2" nodeType="afterEffect">
                                  <p:stCondLst>
                                    <p:cond delay="0"/>
                                  </p:stCondLst>
                                  <p:iterate>
                                    <p:tmAbs val="0"/>
                                  </p:iterate>
                                  <p:childTnLst>
                                    <p:set>
                                      <p:cBhvr>
                                        <p:cTn id="10" fill="hold"/>
                                        <p:tgtEl>
                                          <p:spTgt spid="876"/>
                                        </p:tgtEl>
                                        <p:attrNameLst>
                                          <p:attrName>style.visibility</p:attrName>
                                        </p:attrNameLst>
                                      </p:cBhvr>
                                      <p:to>
                                        <p:strVal val="visible"/>
                                      </p:to>
                                    </p:set>
                                    <p:animEffect transition="in" filter="fade">
                                      <p:cBhvr>
                                        <p:cTn id="11" dur="1000"/>
                                        <p:tgtEl>
                                          <p:spTgt spid="876"/>
                                        </p:tgtEl>
                                      </p:cBhvr>
                                    </p:animEffect>
                                  </p:childTnLst>
                                </p:cTn>
                              </p:par>
                            </p:childTnLst>
                          </p:cTn>
                        </p:par>
                        <p:par>
                          <p:cTn id="12" fill="hold">
                            <p:stCondLst>
                              <p:cond delay="2000"/>
                            </p:stCondLst>
                            <p:childTnLst>
                              <p:par>
                                <p:cTn id="13" presetID="10" presetClass="entr" fill="hold" grpId="3" nodeType="afterEffect">
                                  <p:stCondLst>
                                    <p:cond delay="0"/>
                                  </p:stCondLst>
                                  <p:iterate>
                                    <p:tmAbs val="0"/>
                                  </p:iterate>
                                  <p:childTnLst>
                                    <p:set>
                                      <p:cBhvr>
                                        <p:cTn id="14" fill="hold"/>
                                        <p:tgtEl>
                                          <p:spTgt spid="877"/>
                                        </p:tgtEl>
                                        <p:attrNameLst>
                                          <p:attrName>style.visibility</p:attrName>
                                        </p:attrNameLst>
                                      </p:cBhvr>
                                      <p:to>
                                        <p:strVal val="visible"/>
                                      </p:to>
                                    </p:set>
                                    <p:animEffect transition="in" filter="fade">
                                      <p:cBhvr>
                                        <p:cTn id="15" dur="1000"/>
                                        <p:tgtEl>
                                          <p:spTgt spid="877"/>
                                        </p:tgtEl>
                                      </p:cBhvr>
                                    </p:animEffect>
                                  </p:childTnLst>
                                </p:cTn>
                              </p:par>
                            </p:childTnLst>
                          </p:cTn>
                        </p:par>
                        <p:par>
                          <p:cTn id="16" fill="hold">
                            <p:stCondLst>
                              <p:cond delay="3000"/>
                            </p:stCondLst>
                            <p:childTnLst>
                              <p:par>
                                <p:cTn id="17" presetID="10" presetClass="entr" fill="hold" grpId="4" nodeType="afterEffect">
                                  <p:stCondLst>
                                    <p:cond delay="0"/>
                                  </p:stCondLst>
                                  <p:iterate>
                                    <p:tmAbs val="0"/>
                                  </p:iterate>
                                  <p:childTnLst>
                                    <p:set>
                                      <p:cBhvr>
                                        <p:cTn id="18" fill="hold"/>
                                        <p:tgtEl>
                                          <p:spTgt spid="878"/>
                                        </p:tgtEl>
                                        <p:attrNameLst>
                                          <p:attrName>style.visibility</p:attrName>
                                        </p:attrNameLst>
                                      </p:cBhvr>
                                      <p:to>
                                        <p:strVal val="visible"/>
                                      </p:to>
                                    </p:set>
                                    <p:animEffect transition="in" filter="fade">
                                      <p:cBhvr>
                                        <p:cTn id="19" dur="1000"/>
                                        <p:tgtEl>
                                          <p:spTgt spid="87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fill="hold" grpId="5" nodeType="clickEffect">
                                  <p:stCondLst>
                                    <p:cond delay="0"/>
                                  </p:stCondLst>
                                  <p:iterate>
                                    <p:tmAbs val="0"/>
                                  </p:iterate>
                                  <p:childTnLst>
                                    <p:set>
                                      <p:cBhvr>
                                        <p:cTn id="23" fill="hold"/>
                                        <p:tgtEl>
                                          <p:spTgt spid="864"/>
                                        </p:tgtEl>
                                        <p:attrNameLst>
                                          <p:attrName>style.visibility</p:attrName>
                                        </p:attrNameLst>
                                      </p:cBhvr>
                                      <p:to>
                                        <p:strVal val="visible"/>
                                      </p:to>
                                    </p:set>
                                    <p:animEffect transition="in" filter="fade">
                                      <p:cBhvr>
                                        <p:cTn id="24" dur="1000"/>
                                        <p:tgtEl>
                                          <p:spTgt spid="864"/>
                                        </p:tgtEl>
                                      </p:cBhvr>
                                    </p:animEffect>
                                  </p:childTnLst>
                                </p:cTn>
                              </p:par>
                            </p:childTnLst>
                          </p:cTn>
                        </p:par>
                        <p:par>
                          <p:cTn id="25" fill="hold">
                            <p:stCondLst>
                              <p:cond delay="1000"/>
                            </p:stCondLst>
                            <p:childTnLst>
                              <p:par>
                                <p:cTn id="26" presetID="10" presetClass="entr" fill="hold" grpId="6" nodeType="afterEffect">
                                  <p:stCondLst>
                                    <p:cond delay="0"/>
                                  </p:stCondLst>
                                  <p:iterate>
                                    <p:tmAbs val="0"/>
                                  </p:iterate>
                                  <p:childTnLst>
                                    <p:set>
                                      <p:cBhvr>
                                        <p:cTn id="27" fill="hold"/>
                                        <p:tgtEl>
                                          <p:spTgt spid="874"/>
                                        </p:tgtEl>
                                        <p:attrNameLst>
                                          <p:attrName>style.visibility</p:attrName>
                                        </p:attrNameLst>
                                      </p:cBhvr>
                                      <p:to>
                                        <p:strVal val="visible"/>
                                      </p:to>
                                    </p:set>
                                    <p:animEffect transition="in" filter="fade">
                                      <p:cBhvr>
                                        <p:cTn id="28" dur="1000"/>
                                        <p:tgtEl>
                                          <p:spTgt spid="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4" grpId="5" animBg="1" advAuto="0"/>
      <p:bldP spid="874" grpId="6" animBg="1" advAuto="0"/>
      <p:bldP spid="875" grpId="1" animBg="1" advAuto="0"/>
      <p:bldP spid="876" grpId="2" animBg="1" advAuto="0"/>
      <p:bldP spid="877" grpId="3" animBg="1" advAuto="0"/>
      <p:bldP spid="878" grpId="4"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Google Shape;1775;p206"/>
          <p:cNvSpPr txBox="1">
            <a:spLocks noGrp="1"/>
          </p:cNvSpPr>
          <p:nvPr>
            <p:ph type="title"/>
          </p:nvPr>
        </p:nvSpPr>
        <p:spPr>
          <a:xfrm>
            <a:off x="88899" y="137149"/>
            <a:ext cx="8582402" cy="594002"/>
          </a:xfrm>
          <a:prstGeom prst="rect">
            <a:avLst/>
          </a:prstGeom>
        </p:spPr>
        <p:txBody>
          <a:bodyPr/>
          <a:lstStyle>
            <a:lvl1pPr defTabSz="886968">
              <a:defRPr sz="2037"/>
            </a:lvl1pPr>
          </a:lstStyle>
          <a:p>
            <a:r>
              <a:t>Machine Learning Reviews Qualifications as a Range of Possibilities.</a:t>
            </a:r>
          </a:p>
        </p:txBody>
      </p:sp>
      <p:sp>
        <p:nvSpPr>
          <p:cNvPr id="888" name="Google Shape;1218;p143"/>
          <p:cNvSpPr/>
          <p:nvPr/>
        </p:nvSpPr>
        <p:spPr>
          <a:xfrm>
            <a:off x="4467550" y="1506850"/>
            <a:ext cx="1" cy="1722000"/>
          </a:xfrm>
          <a:prstGeom prst="line">
            <a:avLst/>
          </a:prstGeom>
          <a:ln>
            <a:solidFill>
              <a:srgbClr val="39B54A"/>
            </a:solidFill>
            <a:prstDash val="lgDash"/>
          </a:ln>
        </p:spPr>
        <p:txBody>
          <a:bodyPr lIns="45719" rIns="45719"/>
          <a:lstStyle/>
          <a:p>
            <a:endParaRPr/>
          </a:p>
        </p:txBody>
      </p:sp>
      <p:sp>
        <p:nvSpPr>
          <p:cNvPr id="889" name="Google Shape;1219;p143"/>
          <p:cNvSpPr/>
          <p:nvPr/>
        </p:nvSpPr>
        <p:spPr>
          <a:xfrm rot="10800000">
            <a:off x="3648150" y="3148725"/>
            <a:ext cx="828601" cy="717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35"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endParaRPr/>
          </a:p>
        </p:txBody>
      </p:sp>
      <p:sp>
        <p:nvSpPr>
          <p:cNvPr id="890" name="Google Shape;1220;p143"/>
          <p:cNvSpPr txBox="1"/>
          <p:nvPr/>
        </p:nvSpPr>
        <p:spPr>
          <a:xfrm>
            <a:off x="8471324" y="1613168"/>
            <a:ext cx="562201" cy="17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600" b="1">
                <a:solidFill>
                  <a:srgbClr val="FFFFFF"/>
                </a:solidFill>
                <a:latin typeface="Helvetica Neue"/>
                <a:ea typeface="Helvetica Neue"/>
                <a:cs typeface="Helvetica Neue"/>
                <a:sym typeface="Helvetica Neue"/>
              </a:defRPr>
            </a:lvl1pPr>
          </a:lstStyle>
          <a:p>
            <a:r>
              <a:t>1.0</a:t>
            </a:r>
          </a:p>
        </p:txBody>
      </p:sp>
      <p:sp>
        <p:nvSpPr>
          <p:cNvPr id="891" name="Google Shape;1221;p143"/>
          <p:cNvSpPr/>
          <p:nvPr/>
        </p:nvSpPr>
        <p:spPr>
          <a:xfrm>
            <a:off x="88891" y="1476561"/>
            <a:ext cx="137101" cy="137101"/>
          </a:xfrm>
          <a:prstGeom prst="ellipse">
            <a:avLst/>
          </a:prstGeom>
          <a:solidFill>
            <a:srgbClr val="0A0A0C"/>
          </a:solidFill>
          <a:ln w="19050">
            <a:solidFill>
              <a:srgbClr val="FF00FF"/>
            </a:solidFill>
          </a:ln>
        </p:spPr>
        <p:txBody>
          <a:bodyPr lIns="45719" rIns="45719" anchor="ctr"/>
          <a:lstStyle/>
          <a:p>
            <a:endParaRPr/>
          </a:p>
        </p:txBody>
      </p:sp>
      <p:sp>
        <p:nvSpPr>
          <p:cNvPr id="892" name="Google Shape;1222;p143"/>
          <p:cNvSpPr/>
          <p:nvPr/>
        </p:nvSpPr>
        <p:spPr>
          <a:xfrm>
            <a:off x="8683880" y="1476561"/>
            <a:ext cx="137101" cy="137101"/>
          </a:xfrm>
          <a:prstGeom prst="ellipse">
            <a:avLst/>
          </a:prstGeom>
          <a:solidFill>
            <a:srgbClr val="0A0A0C"/>
          </a:solidFill>
          <a:ln w="19050">
            <a:solidFill>
              <a:srgbClr val="B4A7D6"/>
            </a:solidFill>
          </a:ln>
        </p:spPr>
        <p:txBody>
          <a:bodyPr lIns="45719" rIns="45719" anchor="ctr"/>
          <a:lstStyle/>
          <a:p>
            <a:endParaRPr/>
          </a:p>
        </p:txBody>
      </p:sp>
      <p:sp>
        <p:nvSpPr>
          <p:cNvPr id="893" name="Google Shape;1223;p143"/>
          <p:cNvSpPr txBox="1"/>
          <p:nvPr/>
        </p:nvSpPr>
        <p:spPr>
          <a:xfrm>
            <a:off x="-98452" y="1613168"/>
            <a:ext cx="511802" cy="17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600" b="1">
                <a:solidFill>
                  <a:srgbClr val="FFFFFF"/>
                </a:solidFill>
                <a:latin typeface="Helvetica Neue"/>
                <a:ea typeface="Helvetica Neue"/>
                <a:cs typeface="Helvetica Neue"/>
                <a:sym typeface="Helvetica Neue"/>
              </a:defRPr>
            </a:lvl1pPr>
          </a:lstStyle>
          <a:p>
            <a:r>
              <a:t>0.00</a:t>
            </a:r>
          </a:p>
        </p:txBody>
      </p:sp>
      <p:grpSp>
        <p:nvGrpSpPr>
          <p:cNvPr id="898" name="Google Shape;1224;p143"/>
          <p:cNvGrpSpPr/>
          <p:nvPr/>
        </p:nvGrpSpPr>
        <p:grpSpPr>
          <a:xfrm>
            <a:off x="231425" y="1535348"/>
            <a:ext cx="8445649" cy="19502"/>
            <a:chOff x="0" y="0"/>
            <a:chExt cx="8445649" cy="19500"/>
          </a:xfrm>
        </p:grpSpPr>
        <p:sp>
          <p:nvSpPr>
            <p:cNvPr id="894" name="Google Shape;1225;p143"/>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895" name="Google Shape;1226;p143"/>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896" name="Google Shape;1227;p143"/>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endParaRPr/>
            </a:p>
          </p:txBody>
        </p:sp>
        <p:sp>
          <p:nvSpPr>
            <p:cNvPr id="897" name="Google Shape;1228;p143"/>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endParaRPr/>
            </a:p>
          </p:txBody>
        </p:sp>
      </p:grpSp>
      <p:sp>
        <p:nvSpPr>
          <p:cNvPr id="899" name="Google Shape;1229;p143"/>
          <p:cNvSpPr txBox="1"/>
          <p:nvPr/>
        </p:nvSpPr>
        <p:spPr>
          <a:xfrm>
            <a:off x="2030701" y="3783277"/>
            <a:ext cx="4063501" cy="609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lgn="ctr">
              <a:defRPr b="1">
                <a:solidFill>
                  <a:schemeClr val="accent4"/>
                </a:solidFill>
                <a:latin typeface="Helvetica Neue"/>
                <a:ea typeface="Helvetica Neue"/>
                <a:cs typeface="Helvetica Neue"/>
                <a:sym typeface="Helvetica Neue"/>
              </a:defRPr>
            </a:lvl1pPr>
          </a:lstStyle>
          <a:p>
            <a:r>
              <a:t>Missed opportunity to interview qualified candidates.</a:t>
            </a:r>
          </a:p>
        </p:txBody>
      </p:sp>
      <p:sp>
        <p:nvSpPr>
          <p:cNvPr id="900" name="Google Shape;1231;p143"/>
          <p:cNvSpPr/>
          <p:nvPr/>
        </p:nvSpPr>
        <p:spPr>
          <a:xfrm rot="16200000">
            <a:off x="1855499" y="1404049"/>
            <a:ext cx="137101" cy="3581401"/>
          </a:xfrm>
          <a:prstGeom prst="rect">
            <a:avLst/>
          </a:prstGeom>
          <a:solidFill>
            <a:srgbClr val="FF00FF"/>
          </a:solidFill>
          <a:ln w="12700">
            <a:miter lim="400000"/>
          </a:ln>
        </p:spPr>
        <p:txBody>
          <a:bodyPr lIns="45719" rIns="45719" anchor="ctr"/>
          <a:lstStyle/>
          <a:p>
            <a:endParaRPr/>
          </a:p>
        </p:txBody>
      </p:sp>
      <p:sp>
        <p:nvSpPr>
          <p:cNvPr id="901" name="Google Shape;1232;p143"/>
          <p:cNvSpPr/>
          <p:nvPr/>
        </p:nvSpPr>
        <p:spPr>
          <a:xfrm rot="16200000">
            <a:off x="6199349" y="641599"/>
            <a:ext cx="137101" cy="5106301"/>
          </a:xfrm>
          <a:prstGeom prst="rect">
            <a:avLst/>
          </a:prstGeom>
          <a:solidFill>
            <a:srgbClr val="00A4E4"/>
          </a:solidFill>
          <a:ln w="12700">
            <a:miter lim="400000"/>
          </a:ln>
        </p:spPr>
        <p:txBody>
          <a:bodyPr lIns="45719" rIns="45719" anchor="ctr"/>
          <a:lstStyle/>
          <a:p>
            <a:endParaRPr/>
          </a:p>
        </p:txBody>
      </p:sp>
      <p:sp>
        <p:nvSpPr>
          <p:cNvPr id="902" name="Google Shape;1233;p143"/>
          <p:cNvSpPr txBox="1"/>
          <p:nvPr/>
        </p:nvSpPr>
        <p:spPr>
          <a:xfrm>
            <a:off x="183249" y="2871618"/>
            <a:ext cx="688201" cy="175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ctr">
              <a:defRPr sz="600" b="1">
                <a:solidFill>
                  <a:srgbClr val="FF00FF"/>
                </a:solidFill>
                <a:latin typeface="Helvetica Neue"/>
                <a:ea typeface="Helvetica Neue"/>
                <a:cs typeface="Helvetica Neue"/>
                <a:sym typeface="Helvetica Neue"/>
              </a:defRPr>
            </a:pPr>
            <a:r>
              <a:t>Reality: </a:t>
            </a:r>
          </a:p>
          <a:p>
            <a:pPr algn="ctr">
              <a:defRPr sz="600" b="1">
                <a:solidFill>
                  <a:srgbClr val="FF00FF"/>
                </a:solidFill>
                <a:latin typeface="Helvetica Neue"/>
                <a:ea typeface="Helvetica Neue"/>
                <a:cs typeface="Helvetica Neue"/>
                <a:sym typeface="Helvetica Neue"/>
              </a:defRPr>
            </a:pPr>
            <a:r>
              <a:t>Not Qualified</a:t>
            </a:r>
          </a:p>
        </p:txBody>
      </p:sp>
      <p:sp>
        <p:nvSpPr>
          <p:cNvPr id="903" name="Google Shape;1234;p143"/>
          <p:cNvSpPr txBox="1"/>
          <p:nvPr/>
        </p:nvSpPr>
        <p:spPr>
          <a:xfrm>
            <a:off x="8196750" y="2871618"/>
            <a:ext cx="603001" cy="175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ctr">
              <a:defRPr sz="600" b="1">
                <a:solidFill>
                  <a:srgbClr val="B4A7D6"/>
                </a:solidFill>
                <a:latin typeface="Helvetica Neue"/>
                <a:ea typeface="Helvetica Neue"/>
                <a:cs typeface="Helvetica Neue"/>
                <a:sym typeface="Helvetica Neue"/>
              </a:defRPr>
            </a:lvl1pPr>
          </a:lstStyle>
          <a:p>
            <a:r>
              <a:t>Reality: Qualified</a:t>
            </a:r>
          </a:p>
        </p:txBody>
      </p:sp>
      <p:grpSp>
        <p:nvGrpSpPr>
          <p:cNvPr id="906" name="Google Shape;1235;p143"/>
          <p:cNvGrpSpPr/>
          <p:nvPr/>
        </p:nvGrpSpPr>
        <p:grpSpPr>
          <a:xfrm>
            <a:off x="-5326" y="2504524"/>
            <a:ext cx="1263602" cy="294601"/>
            <a:chOff x="0" y="0"/>
            <a:chExt cx="1263600" cy="294599"/>
          </a:xfrm>
        </p:grpSpPr>
        <p:sp>
          <p:nvSpPr>
            <p:cNvPr id="904" name="Rectangle"/>
            <p:cNvSpPr/>
            <p:nvPr/>
          </p:nvSpPr>
          <p:spPr>
            <a:xfrm>
              <a:off x="0" y="61949"/>
              <a:ext cx="1263601" cy="170701"/>
            </a:xfrm>
            <a:prstGeom prst="rect">
              <a:avLst/>
            </a:prstGeom>
            <a:solidFill>
              <a:srgbClr val="0A0A0C"/>
            </a:solidFill>
            <a:ln w="12700" cap="flat">
              <a:noFill/>
              <a:miter lim="400000"/>
            </a:ln>
            <a:effectLst/>
          </p:spPr>
          <p:txBody>
            <a:bodyPr wrap="square" lIns="45719" tIns="45719" rIns="45719" bIns="45719" numCol="1" anchor="ctr">
              <a:noAutofit/>
            </a:bodyPr>
            <a:lstStyle/>
            <a:p>
              <a:pPr algn="ctr">
                <a:defRPr sz="1300" b="1">
                  <a:solidFill>
                    <a:srgbClr val="7F7F7F"/>
                  </a:solidFill>
                  <a:latin typeface="Roboto"/>
                  <a:ea typeface="Roboto"/>
                  <a:cs typeface="Roboto"/>
                  <a:sym typeface="Roboto"/>
                </a:defRPr>
              </a:pPr>
              <a:endParaRPr/>
            </a:p>
          </p:txBody>
        </p:sp>
        <p:sp>
          <p:nvSpPr>
            <p:cNvPr id="905" name="Deterministic"/>
            <p:cNvSpPr txBox="1"/>
            <p:nvPr/>
          </p:nvSpPr>
          <p:spPr>
            <a:xfrm>
              <a:off x="0" y="0"/>
              <a:ext cx="1263601" cy="294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300" b="1">
                  <a:solidFill>
                    <a:srgbClr val="7F7F7F"/>
                  </a:solidFill>
                  <a:latin typeface="Roboto"/>
                  <a:ea typeface="Roboto"/>
                  <a:cs typeface="Roboto"/>
                  <a:sym typeface="Roboto"/>
                </a:defRPr>
              </a:lvl1pPr>
            </a:lstStyle>
            <a:p>
              <a:r>
                <a:t>Deterministic</a:t>
              </a:r>
            </a:p>
          </p:txBody>
        </p:sp>
      </p:grpSp>
      <p:grpSp>
        <p:nvGrpSpPr>
          <p:cNvPr id="909" name="Google Shape;1236;p143"/>
          <p:cNvGrpSpPr/>
          <p:nvPr/>
        </p:nvGrpSpPr>
        <p:grpSpPr>
          <a:xfrm>
            <a:off x="18824" y="1011000"/>
            <a:ext cx="1215302" cy="386051"/>
            <a:chOff x="0" y="0"/>
            <a:chExt cx="1215300" cy="386049"/>
          </a:xfrm>
        </p:grpSpPr>
        <p:sp>
          <p:nvSpPr>
            <p:cNvPr id="907" name="Rectangle"/>
            <p:cNvSpPr/>
            <p:nvPr/>
          </p:nvSpPr>
          <p:spPr>
            <a:xfrm>
              <a:off x="0" y="107674"/>
              <a:ext cx="1215301" cy="170701"/>
            </a:xfrm>
            <a:prstGeom prst="rect">
              <a:avLst/>
            </a:prstGeom>
            <a:solidFill>
              <a:srgbClr val="0A0A0C"/>
            </a:solidFill>
            <a:ln w="12700" cap="flat">
              <a:noFill/>
              <a:miter lim="400000"/>
            </a:ln>
            <a:effectLst/>
          </p:spPr>
          <p:txBody>
            <a:bodyPr wrap="square" lIns="45719" tIns="45719" rIns="45719" bIns="45719" numCol="1" anchor="ctr">
              <a:noAutofit/>
            </a:bodyPr>
            <a:lstStyle/>
            <a:p>
              <a:pPr algn="ctr">
                <a:defRPr sz="1300" b="1">
                  <a:solidFill>
                    <a:srgbClr val="7F7F7F"/>
                  </a:solidFill>
                  <a:latin typeface="Roboto"/>
                  <a:ea typeface="Roboto"/>
                  <a:cs typeface="Roboto"/>
                  <a:sym typeface="Roboto"/>
                </a:defRPr>
              </a:pPr>
              <a:endParaRPr/>
            </a:p>
          </p:txBody>
        </p:sp>
        <p:sp>
          <p:nvSpPr>
            <p:cNvPr id="908" name="Probabilistic"/>
            <p:cNvSpPr txBox="1"/>
            <p:nvPr/>
          </p:nvSpPr>
          <p:spPr>
            <a:xfrm>
              <a:off x="0" y="0"/>
              <a:ext cx="1215301" cy="386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ctr">
              <a:spAutoFit/>
            </a:bodyPr>
            <a:lstStyle>
              <a:lvl1pPr algn="ctr">
                <a:defRPr sz="1300" b="1">
                  <a:solidFill>
                    <a:srgbClr val="7F7F7F"/>
                  </a:solidFill>
                  <a:latin typeface="Roboto"/>
                  <a:ea typeface="Roboto"/>
                  <a:cs typeface="Roboto"/>
                  <a:sym typeface="Roboto"/>
                </a:defRPr>
              </a:lvl1pPr>
            </a:lstStyle>
            <a:p>
              <a:r>
                <a:t>Probabilistic</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900"/>
                                        </p:tgtEl>
                                        <p:attrNameLst>
                                          <p:attrName>style.visibility</p:attrName>
                                        </p:attrNameLst>
                                      </p:cBhvr>
                                      <p:to>
                                        <p:strVal val="visible"/>
                                      </p:to>
                                    </p:set>
                                    <p:animEffect transition="in" filter="fade">
                                      <p:cBhvr>
                                        <p:cTn id="7" dur="1000"/>
                                        <p:tgtEl>
                                          <p:spTgt spid="900"/>
                                        </p:tgtEl>
                                      </p:cBhvr>
                                    </p:animEffect>
                                  </p:childTnLst>
                                </p:cTn>
                              </p:par>
                            </p:childTnLst>
                          </p:cTn>
                        </p:par>
                        <p:par>
                          <p:cTn id="8" fill="hold">
                            <p:stCondLst>
                              <p:cond delay="1000"/>
                            </p:stCondLst>
                            <p:childTnLst>
                              <p:par>
                                <p:cTn id="9" presetID="10" presetClass="entr" fill="hold" grpId="2" nodeType="afterEffect">
                                  <p:stCondLst>
                                    <p:cond delay="0"/>
                                  </p:stCondLst>
                                  <p:iterate>
                                    <p:tmAbs val="0"/>
                                  </p:iterate>
                                  <p:childTnLst>
                                    <p:set>
                                      <p:cBhvr>
                                        <p:cTn id="10" fill="hold"/>
                                        <p:tgtEl>
                                          <p:spTgt spid="901"/>
                                        </p:tgtEl>
                                        <p:attrNameLst>
                                          <p:attrName>style.visibility</p:attrName>
                                        </p:attrNameLst>
                                      </p:cBhvr>
                                      <p:to>
                                        <p:strVal val="visible"/>
                                      </p:to>
                                    </p:set>
                                    <p:animEffect transition="in" filter="fade">
                                      <p:cBhvr>
                                        <p:cTn id="11" dur="1000"/>
                                        <p:tgtEl>
                                          <p:spTgt spid="90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fill="hold" grpId="3" nodeType="clickEffect">
                                  <p:stCondLst>
                                    <p:cond delay="0"/>
                                  </p:stCondLst>
                                  <p:iterate>
                                    <p:tmAbs val="0"/>
                                  </p:iterate>
                                  <p:childTnLst>
                                    <p:set>
                                      <p:cBhvr>
                                        <p:cTn id="15" fill="hold"/>
                                        <p:tgtEl>
                                          <p:spTgt spid="889"/>
                                        </p:tgtEl>
                                        <p:attrNameLst>
                                          <p:attrName>style.visibility</p:attrName>
                                        </p:attrNameLst>
                                      </p:cBhvr>
                                      <p:to>
                                        <p:strVal val="visible"/>
                                      </p:to>
                                    </p:set>
                                    <p:animEffect transition="in" filter="fade">
                                      <p:cBhvr>
                                        <p:cTn id="16" dur="1000"/>
                                        <p:tgtEl>
                                          <p:spTgt spid="889"/>
                                        </p:tgtEl>
                                      </p:cBhvr>
                                    </p:animEffect>
                                  </p:childTnLst>
                                </p:cTn>
                              </p:par>
                            </p:childTnLst>
                          </p:cTn>
                        </p:par>
                        <p:par>
                          <p:cTn id="17" fill="hold">
                            <p:stCondLst>
                              <p:cond delay="1000"/>
                            </p:stCondLst>
                            <p:childTnLst>
                              <p:par>
                                <p:cTn id="18" presetID="10" presetClass="entr" fill="hold" grpId="4" nodeType="afterEffect">
                                  <p:stCondLst>
                                    <p:cond delay="0"/>
                                  </p:stCondLst>
                                  <p:iterate>
                                    <p:tmAbs val="0"/>
                                  </p:iterate>
                                  <p:childTnLst>
                                    <p:set>
                                      <p:cBhvr>
                                        <p:cTn id="19" fill="hold"/>
                                        <p:tgtEl>
                                          <p:spTgt spid="899"/>
                                        </p:tgtEl>
                                        <p:attrNameLst>
                                          <p:attrName>style.visibility</p:attrName>
                                        </p:attrNameLst>
                                      </p:cBhvr>
                                      <p:to>
                                        <p:strVal val="visible"/>
                                      </p:to>
                                    </p:set>
                                    <p:animEffect transition="in" filter="fade">
                                      <p:cBhvr>
                                        <p:cTn id="20" dur="1000"/>
                                        <p:tgtEl>
                                          <p:spTgt spid="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 grpId="3" animBg="1" advAuto="0"/>
      <p:bldP spid="899" grpId="4" animBg="1" advAuto="0"/>
      <p:bldP spid="900" grpId="1" animBg="1" advAuto="0"/>
      <p:bldP spid="901" grpId="2"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Google Shape;1784;p207"/>
          <p:cNvSpPr txBox="1">
            <a:spLocks noGrp="1"/>
          </p:cNvSpPr>
          <p:nvPr>
            <p:ph type="title"/>
          </p:nvPr>
        </p:nvSpPr>
        <p:spPr>
          <a:xfrm>
            <a:off x="225824" y="137159"/>
            <a:ext cx="8759147" cy="594002"/>
          </a:xfrm>
          <a:prstGeom prst="rect">
            <a:avLst/>
          </a:prstGeom>
        </p:spPr>
        <p:txBody>
          <a:bodyPr/>
          <a:lstStyle/>
          <a:p>
            <a:r>
              <a:t>Similar individuals near the cutoff get different outcomes.</a:t>
            </a:r>
          </a:p>
        </p:txBody>
      </p:sp>
      <p:sp>
        <p:nvSpPr>
          <p:cNvPr id="912" name="Google Shape;1242;p144"/>
          <p:cNvSpPr txBox="1"/>
          <p:nvPr/>
        </p:nvSpPr>
        <p:spPr>
          <a:xfrm>
            <a:off x="2228525" y="2415316"/>
            <a:ext cx="1907701" cy="3011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ctr">
              <a:defRPr sz="1000" b="1">
                <a:solidFill>
                  <a:srgbClr val="FF00FF"/>
                </a:solidFill>
                <a:latin typeface="Helvetica Neue"/>
                <a:ea typeface="Helvetica Neue"/>
                <a:cs typeface="Helvetica Neue"/>
                <a:sym typeface="Helvetica Neue"/>
              </a:defRPr>
            </a:pPr>
            <a:r>
              <a:t>Expected not to be qualified</a:t>
            </a:r>
          </a:p>
          <a:p>
            <a:pPr algn="ctr">
              <a:defRPr sz="1000" b="1">
                <a:solidFill>
                  <a:srgbClr val="FF00FF"/>
                </a:solidFill>
                <a:latin typeface="Helvetica Neue"/>
                <a:ea typeface="Helvetica Neue"/>
                <a:cs typeface="Helvetica Neue"/>
                <a:sym typeface="Helvetica Neue"/>
              </a:defRPr>
            </a:pPr>
            <a:r>
              <a:t>Bachelor’s, Analyst, 24M </a:t>
            </a:r>
          </a:p>
        </p:txBody>
      </p:sp>
      <p:sp>
        <p:nvSpPr>
          <p:cNvPr id="913" name="Google Shape;1243;p144"/>
          <p:cNvSpPr txBox="1"/>
          <p:nvPr/>
        </p:nvSpPr>
        <p:spPr>
          <a:xfrm>
            <a:off x="5007800" y="2415316"/>
            <a:ext cx="1676401" cy="3011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ctr">
              <a:defRPr sz="1000" b="1">
                <a:solidFill>
                  <a:srgbClr val="B4A7D6"/>
                </a:solidFill>
                <a:latin typeface="Helvetica Neue"/>
                <a:ea typeface="Helvetica Neue"/>
                <a:cs typeface="Helvetica Neue"/>
                <a:sym typeface="Helvetica Neue"/>
              </a:defRPr>
            </a:pPr>
            <a:r>
              <a:t>Expected to Be Qualified</a:t>
            </a:r>
          </a:p>
          <a:p>
            <a:pPr algn="ctr">
              <a:defRPr sz="1000" b="1">
                <a:solidFill>
                  <a:srgbClr val="B4A7D6"/>
                </a:solidFill>
                <a:latin typeface="Helvetica Neue"/>
                <a:ea typeface="Helvetica Neue"/>
                <a:cs typeface="Helvetica Neue"/>
                <a:sym typeface="Helvetica Neue"/>
              </a:defRPr>
            </a:pPr>
            <a:r>
              <a:t>Bachelor’s, Sr. Analyst, 20M</a:t>
            </a:r>
          </a:p>
        </p:txBody>
      </p:sp>
      <p:sp>
        <p:nvSpPr>
          <p:cNvPr id="914" name="Google Shape;1244;p144"/>
          <p:cNvSpPr/>
          <p:nvPr/>
        </p:nvSpPr>
        <p:spPr>
          <a:xfrm>
            <a:off x="4571987" y="2287635"/>
            <a:ext cx="1" cy="556501"/>
          </a:xfrm>
          <a:prstGeom prst="line">
            <a:avLst/>
          </a:prstGeom>
          <a:ln>
            <a:solidFill>
              <a:srgbClr val="39B54A"/>
            </a:solidFill>
            <a:prstDash val="lgDash"/>
          </a:ln>
        </p:spPr>
        <p:txBody>
          <a:bodyPr lIns="45719" rIns="45719"/>
          <a:lstStyle/>
          <a:p>
            <a:endParaRPr/>
          </a:p>
        </p:txBody>
      </p:sp>
      <p:sp>
        <p:nvSpPr>
          <p:cNvPr id="915" name="Google Shape;1245;p144"/>
          <p:cNvSpPr/>
          <p:nvPr/>
        </p:nvSpPr>
        <p:spPr>
          <a:xfrm flipH="1">
            <a:off x="4193413" y="2567144"/>
            <a:ext cx="757201" cy="1"/>
          </a:xfrm>
          <a:prstGeom prst="line">
            <a:avLst/>
          </a:prstGeom>
          <a:ln>
            <a:solidFill>
              <a:srgbClr val="39B54A"/>
            </a:solidFill>
          </a:ln>
        </p:spPr>
        <p:txBody>
          <a:bodyPr lIns="45719" rIns="45719"/>
          <a:lstStyle/>
          <a:p>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 name="Google Shape;1793;p208"/>
          <p:cNvSpPr txBox="1">
            <a:spLocks noGrp="1"/>
          </p:cNvSpPr>
          <p:nvPr>
            <p:ph type="title"/>
          </p:nvPr>
        </p:nvSpPr>
        <p:spPr>
          <a:xfrm>
            <a:off x="0" y="137149"/>
            <a:ext cx="9033300" cy="594002"/>
          </a:xfrm>
          <a:prstGeom prst="rect">
            <a:avLst/>
          </a:prstGeom>
        </p:spPr>
        <p:txBody>
          <a:bodyPr/>
          <a:lstStyle>
            <a:lvl1pPr defTabSz="905255">
              <a:defRPr sz="2079"/>
            </a:lvl1pPr>
          </a:lstStyle>
          <a:p>
            <a:r>
              <a:t>The model has been running in the background, let’s review outcomes.</a:t>
            </a:r>
          </a:p>
        </p:txBody>
      </p:sp>
      <p:sp>
        <p:nvSpPr>
          <p:cNvPr id="918" name="Google Shape;1251;p145"/>
          <p:cNvSpPr/>
          <p:nvPr/>
        </p:nvSpPr>
        <p:spPr>
          <a:xfrm>
            <a:off x="4467550" y="1993311"/>
            <a:ext cx="1" cy="556501"/>
          </a:xfrm>
          <a:prstGeom prst="line">
            <a:avLst/>
          </a:prstGeom>
          <a:ln>
            <a:solidFill>
              <a:srgbClr val="39B54A"/>
            </a:solidFill>
            <a:prstDash val="lgDash"/>
          </a:ln>
        </p:spPr>
        <p:txBody>
          <a:bodyPr lIns="45719" rIns="45719"/>
          <a:lstStyle/>
          <a:p>
            <a:endParaRPr/>
          </a:p>
        </p:txBody>
      </p:sp>
      <p:sp>
        <p:nvSpPr>
          <p:cNvPr id="919" name="Google Shape;1252;p145"/>
          <p:cNvSpPr txBox="1"/>
          <p:nvPr/>
        </p:nvSpPr>
        <p:spPr>
          <a:xfrm>
            <a:off x="8471337" y="2339619"/>
            <a:ext cx="562201" cy="1780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600" b="1">
                <a:solidFill>
                  <a:srgbClr val="FFFFFF"/>
                </a:solidFill>
                <a:latin typeface="Helvetica Neue"/>
                <a:ea typeface="Helvetica Neue"/>
                <a:cs typeface="Helvetica Neue"/>
                <a:sym typeface="Helvetica Neue"/>
              </a:defRPr>
            </a:lvl1pPr>
          </a:lstStyle>
          <a:p>
            <a:r>
              <a:t>1.0</a:t>
            </a:r>
          </a:p>
        </p:txBody>
      </p:sp>
      <p:sp>
        <p:nvSpPr>
          <p:cNvPr id="920" name="Google Shape;1253;p145"/>
          <p:cNvSpPr/>
          <p:nvPr/>
        </p:nvSpPr>
        <p:spPr>
          <a:xfrm>
            <a:off x="88902" y="2203011"/>
            <a:ext cx="137101" cy="137101"/>
          </a:xfrm>
          <a:prstGeom prst="ellipse">
            <a:avLst/>
          </a:prstGeom>
          <a:solidFill>
            <a:srgbClr val="0A0A0C"/>
          </a:solidFill>
          <a:ln w="19050">
            <a:solidFill>
              <a:srgbClr val="FF00FF"/>
            </a:solidFill>
          </a:ln>
        </p:spPr>
        <p:txBody>
          <a:bodyPr lIns="45719" rIns="45719" anchor="ctr"/>
          <a:lstStyle/>
          <a:p>
            <a:endParaRPr/>
          </a:p>
        </p:txBody>
      </p:sp>
      <p:sp>
        <p:nvSpPr>
          <p:cNvPr id="921" name="Google Shape;1254;p145"/>
          <p:cNvSpPr/>
          <p:nvPr/>
        </p:nvSpPr>
        <p:spPr>
          <a:xfrm>
            <a:off x="8683893" y="2203011"/>
            <a:ext cx="137101" cy="137101"/>
          </a:xfrm>
          <a:prstGeom prst="ellipse">
            <a:avLst/>
          </a:prstGeom>
          <a:solidFill>
            <a:srgbClr val="0A0A0C"/>
          </a:solidFill>
          <a:ln w="19050">
            <a:solidFill>
              <a:srgbClr val="B4A7D6"/>
            </a:solidFill>
          </a:ln>
        </p:spPr>
        <p:txBody>
          <a:bodyPr lIns="45719" rIns="45719" anchor="ctr"/>
          <a:lstStyle/>
          <a:p>
            <a:endParaRPr/>
          </a:p>
        </p:txBody>
      </p:sp>
      <p:sp>
        <p:nvSpPr>
          <p:cNvPr id="922" name="Google Shape;1255;p145"/>
          <p:cNvSpPr txBox="1"/>
          <p:nvPr/>
        </p:nvSpPr>
        <p:spPr>
          <a:xfrm>
            <a:off x="-98439" y="2339619"/>
            <a:ext cx="511802" cy="1780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600" b="1">
                <a:solidFill>
                  <a:srgbClr val="FFFFFF"/>
                </a:solidFill>
                <a:latin typeface="Helvetica Neue"/>
                <a:ea typeface="Helvetica Neue"/>
                <a:cs typeface="Helvetica Neue"/>
                <a:sym typeface="Helvetica Neue"/>
              </a:defRPr>
            </a:lvl1pPr>
          </a:lstStyle>
          <a:p>
            <a:r>
              <a:t>0.00</a:t>
            </a:r>
          </a:p>
        </p:txBody>
      </p:sp>
      <p:grpSp>
        <p:nvGrpSpPr>
          <p:cNvPr id="927" name="Google Shape;1256;p145"/>
          <p:cNvGrpSpPr/>
          <p:nvPr/>
        </p:nvGrpSpPr>
        <p:grpSpPr>
          <a:xfrm>
            <a:off x="231438" y="2261798"/>
            <a:ext cx="8445649" cy="19502"/>
            <a:chOff x="0" y="0"/>
            <a:chExt cx="8445649" cy="19500"/>
          </a:xfrm>
        </p:grpSpPr>
        <p:sp>
          <p:nvSpPr>
            <p:cNvPr id="923" name="Google Shape;1257;p145"/>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924" name="Google Shape;1258;p145"/>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925" name="Google Shape;1259;p145"/>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endParaRPr/>
            </a:p>
          </p:txBody>
        </p:sp>
        <p:sp>
          <p:nvSpPr>
            <p:cNvPr id="926" name="Google Shape;1260;p145"/>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endParaRPr/>
            </a:p>
          </p:txBody>
        </p:sp>
      </p:grpSp>
      <p:sp>
        <p:nvSpPr>
          <p:cNvPr id="928" name="Google Shape;1261;p145"/>
          <p:cNvSpPr/>
          <p:nvPr/>
        </p:nvSpPr>
        <p:spPr>
          <a:xfrm>
            <a:off x="777541" y="2203011"/>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929" name="Google Shape;1262;p145"/>
          <p:cNvSpPr/>
          <p:nvPr/>
        </p:nvSpPr>
        <p:spPr>
          <a:xfrm>
            <a:off x="1336665" y="2203011"/>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930" name="Google Shape;1263;p145"/>
          <p:cNvSpPr/>
          <p:nvPr/>
        </p:nvSpPr>
        <p:spPr>
          <a:xfrm>
            <a:off x="3051166" y="2204410"/>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931" name="Google Shape;1264;p145"/>
          <p:cNvSpPr/>
          <p:nvPr/>
        </p:nvSpPr>
        <p:spPr>
          <a:xfrm>
            <a:off x="2622541" y="2204410"/>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932" name="Google Shape;1265;p145"/>
          <p:cNvSpPr/>
          <p:nvPr/>
        </p:nvSpPr>
        <p:spPr>
          <a:xfrm>
            <a:off x="2193916" y="2204410"/>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933" name="Google Shape;1266;p145"/>
          <p:cNvSpPr/>
          <p:nvPr/>
        </p:nvSpPr>
        <p:spPr>
          <a:xfrm>
            <a:off x="433215" y="2204410"/>
            <a:ext cx="137101" cy="137101"/>
          </a:xfrm>
          <a:prstGeom prst="ellipse">
            <a:avLst/>
          </a:prstGeom>
          <a:solidFill>
            <a:schemeClr val="accent4"/>
          </a:solidFill>
          <a:ln w="19050">
            <a:solidFill>
              <a:schemeClr val="accent4"/>
            </a:solidFill>
          </a:ln>
        </p:spPr>
        <p:txBody>
          <a:bodyPr lIns="45719" rIns="45719" anchor="ctr"/>
          <a:lstStyle/>
          <a:p>
            <a:endParaRPr/>
          </a:p>
        </p:txBody>
      </p:sp>
      <p:sp>
        <p:nvSpPr>
          <p:cNvPr id="934" name="Google Shape;1267;p145"/>
          <p:cNvSpPr/>
          <p:nvPr/>
        </p:nvSpPr>
        <p:spPr>
          <a:xfrm>
            <a:off x="4528841" y="2203011"/>
            <a:ext cx="137101" cy="137101"/>
          </a:xfrm>
          <a:prstGeom prst="ellipse">
            <a:avLst/>
          </a:prstGeom>
          <a:solidFill>
            <a:schemeClr val="accent4"/>
          </a:solidFill>
          <a:ln w="19050">
            <a:solidFill>
              <a:schemeClr val="accent4"/>
            </a:solidFill>
          </a:ln>
        </p:spPr>
        <p:txBody>
          <a:bodyPr lIns="45719" rIns="45719" anchor="ctr"/>
          <a:lstStyle/>
          <a:p>
            <a:endParaRPr/>
          </a:p>
        </p:txBody>
      </p:sp>
      <p:sp>
        <p:nvSpPr>
          <p:cNvPr id="935" name="Google Shape;1268;p145"/>
          <p:cNvSpPr/>
          <p:nvPr/>
        </p:nvSpPr>
        <p:spPr>
          <a:xfrm>
            <a:off x="8166090" y="2204410"/>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936" name="Google Shape;1269;p145"/>
          <p:cNvSpPr/>
          <p:nvPr/>
        </p:nvSpPr>
        <p:spPr>
          <a:xfrm>
            <a:off x="7527915" y="2204410"/>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937" name="Google Shape;1270;p145"/>
          <p:cNvSpPr/>
          <p:nvPr/>
        </p:nvSpPr>
        <p:spPr>
          <a:xfrm>
            <a:off x="6435152" y="2204410"/>
            <a:ext cx="137101" cy="137101"/>
          </a:xfrm>
          <a:prstGeom prst="ellipse">
            <a:avLst/>
          </a:prstGeom>
          <a:solidFill>
            <a:schemeClr val="accent4"/>
          </a:solidFill>
          <a:ln w="19050">
            <a:solidFill>
              <a:schemeClr val="accent4"/>
            </a:solidFill>
          </a:ln>
        </p:spPr>
        <p:txBody>
          <a:bodyPr lIns="45719" rIns="45719" anchor="ctr"/>
          <a:lstStyle/>
          <a:p>
            <a:endParaRPr/>
          </a:p>
        </p:txBody>
      </p:sp>
      <p:sp>
        <p:nvSpPr>
          <p:cNvPr id="938" name="Google Shape;1271;p145"/>
          <p:cNvSpPr/>
          <p:nvPr/>
        </p:nvSpPr>
        <p:spPr>
          <a:xfrm>
            <a:off x="5546928" y="2204410"/>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939" name="Google Shape;1272;p145"/>
          <p:cNvSpPr/>
          <p:nvPr/>
        </p:nvSpPr>
        <p:spPr>
          <a:xfrm>
            <a:off x="4299053" y="2203011"/>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940" name="Google Shape;1273;p145"/>
          <p:cNvSpPr/>
          <p:nvPr/>
        </p:nvSpPr>
        <p:spPr>
          <a:xfrm>
            <a:off x="225815" y="1217510"/>
            <a:ext cx="137101" cy="137101"/>
          </a:xfrm>
          <a:prstGeom prst="ellipse">
            <a:avLst/>
          </a:prstGeom>
          <a:solidFill>
            <a:schemeClr val="accent4"/>
          </a:solidFill>
          <a:ln w="19050">
            <a:solidFill>
              <a:schemeClr val="accent4"/>
            </a:solidFill>
          </a:ln>
        </p:spPr>
        <p:txBody>
          <a:bodyPr lIns="45719" rIns="45719" anchor="ctr"/>
          <a:lstStyle/>
          <a:p>
            <a:pPr>
              <a:defRPr sz="1200">
                <a:solidFill>
                  <a:srgbClr val="7F7F7F"/>
                </a:solidFill>
              </a:defRPr>
            </a:pPr>
            <a:endParaRPr/>
          </a:p>
        </p:txBody>
      </p:sp>
      <p:sp>
        <p:nvSpPr>
          <p:cNvPr id="941" name="Google Shape;1274;p145"/>
          <p:cNvSpPr/>
          <p:nvPr/>
        </p:nvSpPr>
        <p:spPr>
          <a:xfrm>
            <a:off x="225815" y="993635"/>
            <a:ext cx="137101" cy="137101"/>
          </a:xfrm>
          <a:prstGeom prst="ellipse">
            <a:avLst/>
          </a:prstGeom>
          <a:solidFill>
            <a:srgbClr val="000000"/>
          </a:solidFill>
          <a:ln w="19050">
            <a:solidFill>
              <a:schemeClr val="accent4"/>
            </a:solidFill>
          </a:ln>
        </p:spPr>
        <p:txBody>
          <a:bodyPr lIns="45719" rIns="45719" anchor="ctr"/>
          <a:lstStyle/>
          <a:p>
            <a:pPr>
              <a:defRPr sz="1200">
                <a:solidFill>
                  <a:srgbClr val="7F7F7F"/>
                </a:solidFill>
              </a:defRPr>
            </a:pPr>
            <a:endParaRPr/>
          </a:p>
        </p:txBody>
      </p:sp>
      <p:sp>
        <p:nvSpPr>
          <p:cNvPr id="942" name="Google Shape;1275;p145"/>
          <p:cNvSpPr txBox="1"/>
          <p:nvPr/>
        </p:nvSpPr>
        <p:spPr>
          <a:xfrm>
            <a:off x="362924" y="1102600"/>
            <a:ext cx="1431601" cy="335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defRPr sz="1000">
                <a:solidFill>
                  <a:srgbClr val="7F7F7F"/>
                </a:solidFill>
                <a:latin typeface="Roboto"/>
                <a:ea typeface="Roboto"/>
                <a:cs typeface="Roboto"/>
                <a:sym typeface="Roboto"/>
              </a:defRPr>
            </a:lvl1pPr>
          </a:lstStyle>
          <a:p>
            <a:r>
              <a:t>ACTUAL Qualified</a:t>
            </a:r>
          </a:p>
        </p:txBody>
      </p:sp>
      <p:sp>
        <p:nvSpPr>
          <p:cNvPr id="943" name="Google Shape;1276;p145"/>
          <p:cNvSpPr txBox="1"/>
          <p:nvPr/>
        </p:nvSpPr>
        <p:spPr>
          <a:xfrm>
            <a:off x="362925" y="878725"/>
            <a:ext cx="1830900" cy="335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defRPr sz="1000">
                <a:solidFill>
                  <a:srgbClr val="7F7F7F"/>
                </a:solidFill>
                <a:latin typeface="Roboto"/>
                <a:ea typeface="Roboto"/>
                <a:cs typeface="Roboto"/>
                <a:sym typeface="Roboto"/>
              </a:defRPr>
            </a:lvl1pPr>
          </a:lstStyle>
          <a:p>
            <a:r>
              <a:t>ACTUAL not Qualified</a:t>
            </a:r>
          </a:p>
        </p:txBody>
      </p:sp>
      <p:grpSp>
        <p:nvGrpSpPr>
          <p:cNvPr id="946" name="Google Shape;1277;p145"/>
          <p:cNvGrpSpPr/>
          <p:nvPr/>
        </p:nvGrpSpPr>
        <p:grpSpPr>
          <a:xfrm>
            <a:off x="24" y="4446124"/>
            <a:ext cx="9144001" cy="347951"/>
            <a:chOff x="0" y="0"/>
            <a:chExt cx="9144000" cy="347949"/>
          </a:xfrm>
        </p:grpSpPr>
        <p:sp>
          <p:nvSpPr>
            <p:cNvPr id="944"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endParaRPr/>
            </a:p>
          </p:txBody>
        </p:sp>
        <p:sp>
          <p:nvSpPr>
            <p:cNvPr id="945" name="The model correctly identified 2 candidates as qualified &amp; 6 as unqualified.  8 (2+6) / 12 = 66% accuracy…better than random!"/>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r>
                <a:t>The model correctly identified 2 candidates as qualified &amp; 6 as unqualified.  8 (2+6) / 12 = 66% accuracy…better than random!</a:t>
              </a:r>
            </a:p>
          </p:txBody>
        </p:sp>
      </p:grpSp>
      <p:grpSp>
        <p:nvGrpSpPr>
          <p:cNvPr id="949" name="Google Shape;1278;p145"/>
          <p:cNvGrpSpPr/>
          <p:nvPr/>
        </p:nvGrpSpPr>
        <p:grpSpPr>
          <a:xfrm>
            <a:off x="8079450" y="1876068"/>
            <a:ext cx="603001" cy="175590"/>
            <a:chOff x="0" y="0"/>
            <a:chExt cx="603000" cy="175589"/>
          </a:xfrm>
        </p:grpSpPr>
        <p:sp>
          <p:nvSpPr>
            <p:cNvPr id="947" name="Rectangle"/>
            <p:cNvSpPr/>
            <p:nvPr/>
          </p:nvSpPr>
          <p:spPr>
            <a:xfrm>
              <a:off x="0" y="49844"/>
              <a:ext cx="603001" cy="75901"/>
            </a:xfrm>
            <a:prstGeom prst="rect">
              <a:avLst/>
            </a:prstGeom>
            <a:solidFill>
              <a:srgbClr val="0C1015"/>
            </a:solidFill>
            <a:ln w="12700" cap="flat">
              <a:noFill/>
              <a:miter lim="400000"/>
            </a:ln>
            <a:effectLst/>
          </p:spPr>
          <p:txBody>
            <a:bodyPr wrap="square" lIns="45719" tIns="45719" rIns="45719" bIns="45719" numCol="1" anchor="ctr">
              <a:noAutofit/>
            </a:bodyPr>
            <a:lstStyle/>
            <a:p>
              <a:pPr algn="ctr">
                <a:defRPr sz="600" b="1">
                  <a:solidFill>
                    <a:srgbClr val="B4A7D6"/>
                  </a:solidFill>
                  <a:latin typeface="Helvetica Neue"/>
                  <a:ea typeface="Helvetica Neue"/>
                  <a:cs typeface="Helvetica Neue"/>
                  <a:sym typeface="Helvetica Neue"/>
                </a:defRPr>
              </a:pPr>
              <a:endParaRPr/>
            </a:p>
          </p:txBody>
        </p:sp>
        <p:sp>
          <p:nvSpPr>
            <p:cNvPr id="948" name="Definitely Qualified"/>
            <p:cNvSpPr txBox="1"/>
            <p:nvPr/>
          </p:nvSpPr>
          <p:spPr>
            <a:xfrm>
              <a:off x="0" y="0"/>
              <a:ext cx="603001" cy="175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defRPr sz="600" b="1">
                  <a:solidFill>
                    <a:srgbClr val="B4A7D6"/>
                  </a:solidFill>
                  <a:latin typeface="Helvetica Neue"/>
                  <a:ea typeface="Helvetica Neue"/>
                  <a:cs typeface="Helvetica Neue"/>
                  <a:sym typeface="Helvetica Neue"/>
                </a:defRPr>
              </a:lvl1pPr>
            </a:lstStyle>
            <a:p>
              <a:r>
                <a:t>Definitely Qualified</a:t>
              </a:r>
            </a:p>
          </p:txBody>
        </p:sp>
      </p:grpSp>
      <p:grpSp>
        <p:nvGrpSpPr>
          <p:cNvPr id="952" name="Google Shape;1279;p145"/>
          <p:cNvGrpSpPr/>
          <p:nvPr/>
        </p:nvGrpSpPr>
        <p:grpSpPr>
          <a:xfrm>
            <a:off x="183249" y="1876068"/>
            <a:ext cx="688201" cy="175590"/>
            <a:chOff x="0" y="0"/>
            <a:chExt cx="688199" cy="175589"/>
          </a:xfrm>
        </p:grpSpPr>
        <p:sp>
          <p:nvSpPr>
            <p:cNvPr id="950" name="Rectangle"/>
            <p:cNvSpPr/>
            <p:nvPr/>
          </p:nvSpPr>
          <p:spPr>
            <a:xfrm>
              <a:off x="0" y="49844"/>
              <a:ext cx="688200" cy="75901"/>
            </a:xfrm>
            <a:prstGeom prst="rect">
              <a:avLst/>
            </a:prstGeom>
            <a:solidFill>
              <a:srgbClr val="0C1015"/>
            </a:solidFill>
            <a:ln w="12700" cap="flat">
              <a:noFill/>
              <a:miter lim="400000"/>
            </a:ln>
            <a:effectLst/>
          </p:spPr>
          <p:txBody>
            <a:bodyPr wrap="square" lIns="45719" tIns="45719" rIns="45719" bIns="45719" numCol="1" anchor="ctr">
              <a:noAutofit/>
            </a:bodyPr>
            <a:lstStyle/>
            <a:p>
              <a:pPr algn="ctr">
                <a:defRPr sz="600" b="1">
                  <a:solidFill>
                    <a:srgbClr val="FF00FF"/>
                  </a:solidFill>
                  <a:latin typeface="Helvetica Neue"/>
                  <a:ea typeface="Helvetica Neue"/>
                  <a:cs typeface="Helvetica Neue"/>
                  <a:sym typeface="Helvetica Neue"/>
                </a:defRPr>
              </a:pPr>
              <a:endParaRPr/>
            </a:p>
          </p:txBody>
        </p:sp>
        <p:sp>
          <p:nvSpPr>
            <p:cNvPr id="951" name="Definitely Not Qualified"/>
            <p:cNvSpPr txBox="1"/>
            <p:nvPr/>
          </p:nvSpPr>
          <p:spPr>
            <a:xfrm>
              <a:off x="0" y="0"/>
              <a:ext cx="688200" cy="175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defRPr sz="600" b="1">
                  <a:solidFill>
                    <a:srgbClr val="FF00FF"/>
                  </a:solidFill>
                  <a:latin typeface="Helvetica Neue"/>
                  <a:ea typeface="Helvetica Neue"/>
                  <a:cs typeface="Helvetica Neue"/>
                  <a:sym typeface="Helvetica Neue"/>
                </a:defRPr>
              </a:lvl1pPr>
            </a:lstStyle>
            <a:p>
              <a:r>
                <a:t>Definitely Not Qualified</a:t>
              </a:r>
            </a:p>
          </p:txBody>
        </p:sp>
      </p:grpSp>
      <p:pic>
        <p:nvPicPr>
          <p:cNvPr id="953" name="Google Shape;1280;p145" descr="Google Shape;1280;p145"/>
          <p:cNvPicPr>
            <a:picLocks noChangeAspect="1"/>
          </p:cNvPicPr>
          <p:nvPr/>
        </p:nvPicPr>
        <p:blipFill>
          <a:blip r:embed="rId2"/>
          <a:stretch>
            <a:fillRect/>
          </a:stretch>
        </p:blipFill>
        <p:spPr>
          <a:xfrm>
            <a:off x="4487250" y="2437988"/>
            <a:ext cx="220310" cy="252001"/>
          </a:xfrm>
          <a:prstGeom prst="rect">
            <a:avLst/>
          </a:prstGeom>
          <a:ln w="12700">
            <a:miter lim="400000"/>
          </a:ln>
        </p:spPr>
      </p:pic>
      <p:pic>
        <p:nvPicPr>
          <p:cNvPr id="954" name="Google Shape;1281;p145" descr="Google Shape;1281;p145"/>
          <p:cNvPicPr>
            <a:picLocks noChangeAspect="1"/>
          </p:cNvPicPr>
          <p:nvPr/>
        </p:nvPicPr>
        <p:blipFill>
          <a:blip r:embed="rId2"/>
          <a:stretch>
            <a:fillRect/>
          </a:stretch>
        </p:blipFill>
        <p:spPr>
          <a:xfrm>
            <a:off x="6393550" y="2437988"/>
            <a:ext cx="220310" cy="252001"/>
          </a:xfrm>
          <a:prstGeom prst="rect">
            <a:avLst/>
          </a:prstGeom>
          <a:ln w="12700">
            <a:miter lim="400000"/>
          </a:ln>
        </p:spPr>
      </p:pic>
      <p:pic>
        <p:nvPicPr>
          <p:cNvPr id="955" name="Google Shape;1282;p145" descr="Google Shape;1282;p145"/>
          <p:cNvPicPr>
            <a:picLocks noChangeAspect="1"/>
          </p:cNvPicPr>
          <p:nvPr/>
        </p:nvPicPr>
        <p:blipFill>
          <a:blip r:embed="rId2"/>
          <a:stretch>
            <a:fillRect/>
          </a:stretch>
        </p:blipFill>
        <p:spPr>
          <a:xfrm>
            <a:off x="4257450" y="2437988"/>
            <a:ext cx="220310" cy="252001"/>
          </a:xfrm>
          <a:prstGeom prst="rect">
            <a:avLst/>
          </a:prstGeom>
          <a:ln w="12700">
            <a:miter lim="400000"/>
          </a:ln>
        </p:spPr>
      </p:pic>
      <p:pic>
        <p:nvPicPr>
          <p:cNvPr id="956" name="Google Shape;1283;p145" descr="Google Shape;1283;p145"/>
          <p:cNvPicPr>
            <a:picLocks noChangeAspect="1"/>
          </p:cNvPicPr>
          <p:nvPr/>
        </p:nvPicPr>
        <p:blipFill>
          <a:blip r:embed="rId2"/>
          <a:stretch>
            <a:fillRect/>
          </a:stretch>
        </p:blipFill>
        <p:spPr>
          <a:xfrm>
            <a:off x="3009575" y="2437988"/>
            <a:ext cx="220310" cy="252001"/>
          </a:xfrm>
          <a:prstGeom prst="rect">
            <a:avLst/>
          </a:prstGeom>
          <a:ln w="12700">
            <a:miter lim="400000"/>
          </a:ln>
        </p:spPr>
      </p:pic>
      <p:pic>
        <p:nvPicPr>
          <p:cNvPr id="957" name="Google Shape;1284;p145" descr="Google Shape;1284;p145"/>
          <p:cNvPicPr>
            <a:picLocks noChangeAspect="1"/>
          </p:cNvPicPr>
          <p:nvPr/>
        </p:nvPicPr>
        <p:blipFill>
          <a:blip r:embed="rId2"/>
          <a:stretch>
            <a:fillRect/>
          </a:stretch>
        </p:blipFill>
        <p:spPr>
          <a:xfrm>
            <a:off x="2605814" y="2437988"/>
            <a:ext cx="220310" cy="252001"/>
          </a:xfrm>
          <a:prstGeom prst="rect">
            <a:avLst/>
          </a:prstGeom>
          <a:ln w="12700">
            <a:miter lim="400000"/>
          </a:ln>
        </p:spPr>
      </p:pic>
      <p:pic>
        <p:nvPicPr>
          <p:cNvPr id="958" name="Google Shape;1285;p145" descr="Google Shape;1285;p145"/>
          <p:cNvPicPr>
            <a:picLocks noChangeAspect="1"/>
          </p:cNvPicPr>
          <p:nvPr/>
        </p:nvPicPr>
        <p:blipFill>
          <a:blip r:embed="rId2"/>
          <a:stretch>
            <a:fillRect/>
          </a:stretch>
        </p:blipFill>
        <p:spPr>
          <a:xfrm>
            <a:off x="2152325" y="2437988"/>
            <a:ext cx="220310" cy="252001"/>
          </a:xfrm>
          <a:prstGeom prst="rect">
            <a:avLst/>
          </a:prstGeom>
          <a:ln w="12700">
            <a:miter lim="400000"/>
          </a:ln>
        </p:spPr>
      </p:pic>
      <p:pic>
        <p:nvPicPr>
          <p:cNvPr id="959" name="Google Shape;1286;p145" descr="Google Shape;1286;p145"/>
          <p:cNvPicPr>
            <a:picLocks noChangeAspect="1"/>
          </p:cNvPicPr>
          <p:nvPr/>
        </p:nvPicPr>
        <p:blipFill>
          <a:blip r:embed="rId2"/>
          <a:stretch>
            <a:fillRect/>
          </a:stretch>
        </p:blipFill>
        <p:spPr>
          <a:xfrm>
            <a:off x="1295075" y="2437988"/>
            <a:ext cx="220310" cy="252001"/>
          </a:xfrm>
          <a:prstGeom prst="rect">
            <a:avLst/>
          </a:prstGeom>
          <a:ln w="12700">
            <a:miter lim="400000"/>
          </a:ln>
        </p:spPr>
      </p:pic>
      <p:pic>
        <p:nvPicPr>
          <p:cNvPr id="960" name="Google Shape;1287;p145" descr="Google Shape;1287;p145"/>
          <p:cNvPicPr>
            <a:picLocks noChangeAspect="1"/>
          </p:cNvPicPr>
          <p:nvPr/>
        </p:nvPicPr>
        <p:blipFill>
          <a:blip r:embed="rId2"/>
          <a:stretch>
            <a:fillRect/>
          </a:stretch>
        </p:blipFill>
        <p:spPr>
          <a:xfrm>
            <a:off x="744063" y="2437988"/>
            <a:ext cx="220310" cy="2520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953"/>
                                        </p:tgtEl>
                                        <p:attrNameLst>
                                          <p:attrName>style.visibility</p:attrName>
                                        </p:attrNameLst>
                                      </p:cBhvr>
                                      <p:to>
                                        <p:strVal val="visible"/>
                                      </p:to>
                                    </p:set>
                                    <p:animEffect transition="in" filter="fade">
                                      <p:cBhvr>
                                        <p:cTn id="7" dur="1000"/>
                                        <p:tgtEl>
                                          <p:spTgt spid="953"/>
                                        </p:tgtEl>
                                      </p:cBhvr>
                                    </p:animEffect>
                                  </p:childTnLst>
                                </p:cTn>
                              </p:par>
                            </p:childTnLst>
                          </p:cTn>
                        </p:par>
                        <p:par>
                          <p:cTn id="8" fill="hold">
                            <p:stCondLst>
                              <p:cond delay="1000"/>
                            </p:stCondLst>
                            <p:childTnLst>
                              <p:par>
                                <p:cTn id="9" presetID="10" presetClass="entr" fill="hold" grpId="2" nodeType="afterEffect">
                                  <p:stCondLst>
                                    <p:cond delay="0"/>
                                  </p:stCondLst>
                                  <p:iterate>
                                    <p:tmAbs val="0"/>
                                  </p:iterate>
                                  <p:childTnLst>
                                    <p:set>
                                      <p:cBhvr>
                                        <p:cTn id="10" fill="hold"/>
                                        <p:tgtEl>
                                          <p:spTgt spid="955"/>
                                        </p:tgtEl>
                                        <p:attrNameLst>
                                          <p:attrName>style.visibility</p:attrName>
                                        </p:attrNameLst>
                                      </p:cBhvr>
                                      <p:to>
                                        <p:strVal val="visible"/>
                                      </p:to>
                                    </p:set>
                                    <p:animEffect transition="in" filter="fade">
                                      <p:cBhvr>
                                        <p:cTn id="11" dur="1000"/>
                                        <p:tgtEl>
                                          <p:spTgt spid="955"/>
                                        </p:tgtEl>
                                      </p:cBhvr>
                                    </p:animEffect>
                                  </p:childTnLst>
                                </p:cTn>
                              </p:par>
                            </p:childTnLst>
                          </p:cTn>
                        </p:par>
                        <p:par>
                          <p:cTn id="12" fill="hold">
                            <p:stCondLst>
                              <p:cond delay="2000"/>
                            </p:stCondLst>
                            <p:childTnLst>
                              <p:par>
                                <p:cTn id="13" presetID="10" presetClass="entr" fill="hold" grpId="3" nodeType="afterEffect">
                                  <p:stCondLst>
                                    <p:cond delay="0"/>
                                  </p:stCondLst>
                                  <p:iterate>
                                    <p:tmAbs val="0"/>
                                  </p:iterate>
                                  <p:childTnLst>
                                    <p:set>
                                      <p:cBhvr>
                                        <p:cTn id="14" fill="hold"/>
                                        <p:tgtEl>
                                          <p:spTgt spid="956"/>
                                        </p:tgtEl>
                                        <p:attrNameLst>
                                          <p:attrName>style.visibility</p:attrName>
                                        </p:attrNameLst>
                                      </p:cBhvr>
                                      <p:to>
                                        <p:strVal val="visible"/>
                                      </p:to>
                                    </p:set>
                                    <p:animEffect transition="in" filter="fade">
                                      <p:cBhvr>
                                        <p:cTn id="15" dur="1000"/>
                                        <p:tgtEl>
                                          <p:spTgt spid="956"/>
                                        </p:tgtEl>
                                      </p:cBhvr>
                                    </p:animEffect>
                                  </p:childTnLst>
                                </p:cTn>
                              </p:par>
                            </p:childTnLst>
                          </p:cTn>
                        </p:par>
                        <p:par>
                          <p:cTn id="16" fill="hold">
                            <p:stCondLst>
                              <p:cond delay="3000"/>
                            </p:stCondLst>
                            <p:childTnLst>
                              <p:par>
                                <p:cTn id="17" presetID="10" presetClass="entr" fill="hold" grpId="4" nodeType="afterEffect">
                                  <p:stCondLst>
                                    <p:cond delay="0"/>
                                  </p:stCondLst>
                                  <p:iterate>
                                    <p:tmAbs val="0"/>
                                  </p:iterate>
                                  <p:childTnLst>
                                    <p:set>
                                      <p:cBhvr>
                                        <p:cTn id="18" fill="hold"/>
                                        <p:tgtEl>
                                          <p:spTgt spid="957"/>
                                        </p:tgtEl>
                                        <p:attrNameLst>
                                          <p:attrName>style.visibility</p:attrName>
                                        </p:attrNameLst>
                                      </p:cBhvr>
                                      <p:to>
                                        <p:strVal val="visible"/>
                                      </p:to>
                                    </p:set>
                                    <p:animEffect transition="in" filter="fade">
                                      <p:cBhvr>
                                        <p:cTn id="19" dur="1000"/>
                                        <p:tgtEl>
                                          <p:spTgt spid="957"/>
                                        </p:tgtEl>
                                      </p:cBhvr>
                                    </p:animEffect>
                                  </p:childTnLst>
                                </p:cTn>
                              </p:par>
                            </p:childTnLst>
                          </p:cTn>
                        </p:par>
                        <p:par>
                          <p:cTn id="20" fill="hold">
                            <p:stCondLst>
                              <p:cond delay="4000"/>
                            </p:stCondLst>
                            <p:childTnLst>
                              <p:par>
                                <p:cTn id="21" presetID="10" presetClass="entr" fill="hold" grpId="5" nodeType="afterEffect">
                                  <p:stCondLst>
                                    <p:cond delay="0"/>
                                  </p:stCondLst>
                                  <p:iterate>
                                    <p:tmAbs val="0"/>
                                  </p:iterate>
                                  <p:childTnLst>
                                    <p:set>
                                      <p:cBhvr>
                                        <p:cTn id="22" fill="hold"/>
                                        <p:tgtEl>
                                          <p:spTgt spid="958"/>
                                        </p:tgtEl>
                                        <p:attrNameLst>
                                          <p:attrName>style.visibility</p:attrName>
                                        </p:attrNameLst>
                                      </p:cBhvr>
                                      <p:to>
                                        <p:strVal val="visible"/>
                                      </p:to>
                                    </p:set>
                                    <p:animEffect transition="in" filter="fade">
                                      <p:cBhvr>
                                        <p:cTn id="23" dur="1000"/>
                                        <p:tgtEl>
                                          <p:spTgt spid="958"/>
                                        </p:tgtEl>
                                      </p:cBhvr>
                                    </p:animEffect>
                                  </p:childTnLst>
                                </p:cTn>
                              </p:par>
                            </p:childTnLst>
                          </p:cTn>
                        </p:par>
                        <p:par>
                          <p:cTn id="24" fill="hold">
                            <p:stCondLst>
                              <p:cond delay="5000"/>
                            </p:stCondLst>
                            <p:childTnLst>
                              <p:par>
                                <p:cTn id="25" presetID="10" presetClass="entr" fill="hold" grpId="6" nodeType="afterEffect">
                                  <p:stCondLst>
                                    <p:cond delay="0"/>
                                  </p:stCondLst>
                                  <p:iterate>
                                    <p:tmAbs val="0"/>
                                  </p:iterate>
                                  <p:childTnLst>
                                    <p:set>
                                      <p:cBhvr>
                                        <p:cTn id="26" fill="hold"/>
                                        <p:tgtEl>
                                          <p:spTgt spid="959"/>
                                        </p:tgtEl>
                                        <p:attrNameLst>
                                          <p:attrName>style.visibility</p:attrName>
                                        </p:attrNameLst>
                                      </p:cBhvr>
                                      <p:to>
                                        <p:strVal val="visible"/>
                                      </p:to>
                                    </p:set>
                                    <p:animEffect transition="in" filter="fade">
                                      <p:cBhvr>
                                        <p:cTn id="27" dur="1000"/>
                                        <p:tgtEl>
                                          <p:spTgt spid="959"/>
                                        </p:tgtEl>
                                      </p:cBhvr>
                                    </p:animEffect>
                                  </p:childTnLst>
                                </p:cTn>
                              </p:par>
                            </p:childTnLst>
                          </p:cTn>
                        </p:par>
                        <p:par>
                          <p:cTn id="28" fill="hold">
                            <p:stCondLst>
                              <p:cond delay="6000"/>
                            </p:stCondLst>
                            <p:childTnLst>
                              <p:par>
                                <p:cTn id="29" presetID="10" presetClass="entr" fill="hold" grpId="7" nodeType="afterEffect">
                                  <p:stCondLst>
                                    <p:cond delay="0"/>
                                  </p:stCondLst>
                                  <p:iterate>
                                    <p:tmAbs val="0"/>
                                  </p:iterate>
                                  <p:childTnLst>
                                    <p:set>
                                      <p:cBhvr>
                                        <p:cTn id="30" fill="hold"/>
                                        <p:tgtEl>
                                          <p:spTgt spid="960"/>
                                        </p:tgtEl>
                                        <p:attrNameLst>
                                          <p:attrName>style.visibility</p:attrName>
                                        </p:attrNameLst>
                                      </p:cBhvr>
                                      <p:to>
                                        <p:strVal val="visible"/>
                                      </p:to>
                                    </p:set>
                                    <p:animEffect transition="in" filter="fade">
                                      <p:cBhvr>
                                        <p:cTn id="31" dur="1000"/>
                                        <p:tgtEl>
                                          <p:spTgt spid="960"/>
                                        </p:tgtEl>
                                      </p:cBhvr>
                                    </p:animEffect>
                                  </p:childTnLst>
                                </p:cTn>
                              </p:par>
                            </p:childTnLst>
                          </p:cTn>
                        </p:par>
                        <p:par>
                          <p:cTn id="32" fill="hold">
                            <p:stCondLst>
                              <p:cond delay="7000"/>
                            </p:stCondLst>
                            <p:childTnLst>
                              <p:par>
                                <p:cTn id="33" presetID="10" presetClass="entr" fill="hold" grpId="8" nodeType="afterEffect">
                                  <p:stCondLst>
                                    <p:cond delay="0"/>
                                  </p:stCondLst>
                                  <p:iterate>
                                    <p:tmAbs val="0"/>
                                  </p:iterate>
                                  <p:childTnLst>
                                    <p:set>
                                      <p:cBhvr>
                                        <p:cTn id="34" fill="hold"/>
                                        <p:tgtEl>
                                          <p:spTgt spid="954"/>
                                        </p:tgtEl>
                                        <p:attrNameLst>
                                          <p:attrName>style.visibility</p:attrName>
                                        </p:attrNameLst>
                                      </p:cBhvr>
                                      <p:to>
                                        <p:strVal val="visible"/>
                                      </p:to>
                                    </p:set>
                                    <p:animEffect transition="in" filter="fade">
                                      <p:cBhvr>
                                        <p:cTn id="35" dur="1000"/>
                                        <p:tgtEl>
                                          <p:spTgt spid="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3" grpId="1" animBg="1" advAuto="0"/>
      <p:bldP spid="954" grpId="8" animBg="1" advAuto="0"/>
      <p:bldP spid="955" grpId="2" animBg="1" advAuto="0"/>
      <p:bldP spid="956" grpId="3" animBg="1" advAuto="0"/>
      <p:bldP spid="957" grpId="4" animBg="1" advAuto="0"/>
      <p:bldP spid="958" grpId="5" animBg="1" advAuto="0"/>
      <p:bldP spid="959" grpId="6" animBg="1" advAuto="0"/>
      <p:bldP spid="960" grpId="7"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 name="Google Shape;1828;p209"/>
          <p:cNvSpPr txBox="1">
            <a:spLocks noGrp="1"/>
          </p:cNvSpPr>
          <p:nvPr>
            <p:ph type="title"/>
          </p:nvPr>
        </p:nvSpPr>
        <p:spPr>
          <a:xfrm>
            <a:off x="35375" y="137149"/>
            <a:ext cx="8564700" cy="594002"/>
          </a:xfrm>
          <a:prstGeom prst="rect">
            <a:avLst/>
          </a:prstGeom>
        </p:spPr>
        <p:txBody>
          <a:bodyPr/>
          <a:lstStyle/>
          <a:p>
            <a:pPr>
              <a:defRPr sz="2100"/>
            </a:pPr>
            <a:r>
              <a:t>Using the historical outcomes, where should we put the green line.  </a:t>
            </a:r>
            <a:r>
              <a:rPr sz="1500" b="0" i="1">
                <a:solidFill>
                  <a:srgbClr val="666666"/>
                </a:solidFill>
              </a:rPr>
              <a:t>Let’s make sure we are fair by two groups.</a:t>
            </a:r>
          </a:p>
        </p:txBody>
      </p:sp>
      <p:sp>
        <p:nvSpPr>
          <p:cNvPr id="963" name="Google Shape;1293;p146"/>
          <p:cNvSpPr/>
          <p:nvPr/>
        </p:nvSpPr>
        <p:spPr>
          <a:xfrm>
            <a:off x="4467550" y="1954675"/>
            <a:ext cx="1" cy="1726201"/>
          </a:xfrm>
          <a:prstGeom prst="line">
            <a:avLst/>
          </a:prstGeom>
          <a:ln>
            <a:solidFill>
              <a:srgbClr val="39B54A"/>
            </a:solidFill>
            <a:prstDash val="lgDash"/>
          </a:ln>
        </p:spPr>
        <p:txBody>
          <a:bodyPr lIns="45719" rIns="45719"/>
          <a:lstStyle/>
          <a:p>
            <a:endParaRPr/>
          </a:p>
        </p:txBody>
      </p:sp>
      <p:sp>
        <p:nvSpPr>
          <p:cNvPr id="964" name="Google Shape;1294;p146"/>
          <p:cNvSpPr txBox="1"/>
          <p:nvPr/>
        </p:nvSpPr>
        <p:spPr>
          <a:xfrm>
            <a:off x="8471337" y="2111019"/>
            <a:ext cx="562201" cy="1780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600" b="1">
                <a:solidFill>
                  <a:srgbClr val="FFFFFF"/>
                </a:solidFill>
                <a:latin typeface="Helvetica Neue"/>
                <a:ea typeface="Helvetica Neue"/>
                <a:cs typeface="Helvetica Neue"/>
                <a:sym typeface="Helvetica Neue"/>
              </a:defRPr>
            </a:lvl1pPr>
          </a:lstStyle>
          <a:p>
            <a:r>
              <a:t>1.0</a:t>
            </a:r>
          </a:p>
        </p:txBody>
      </p:sp>
      <p:sp>
        <p:nvSpPr>
          <p:cNvPr id="965" name="Google Shape;1295;p146"/>
          <p:cNvSpPr/>
          <p:nvPr/>
        </p:nvSpPr>
        <p:spPr>
          <a:xfrm>
            <a:off x="88902" y="1974411"/>
            <a:ext cx="137101" cy="137101"/>
          </a:xfrm>
          <a:prstGeom prst="ellipse">
            <a:avLst/>
          </a:prstGeom>
          <a:solidFill>
            <a:srgbClr val="0A0A0C"/>
          </a:solidFill>
          <a:ln w="19050">
            <a:solidFill>
              <a:srgbClr val="FF00FF"/>
            </a:solidFill>
          </a:ln>
        </p:spPr>
        <p:txBody>
          <a:bodyPr lIns="45719" rIns="45719" anchor="ctr"/>
          <a:lstStyle/>
          <a:p>
            <a:endParaRPr/>
          </a:p>
        </p:txBody>
      </p:sp>
      <p:sp>
        <p:nvSpPr>
          <p:cNvPr id="966" name="Google Shape;1296;p146"/>
          <p:cNvSpPr/>
          <p:nvPr/>
        </p:nvSpPr>
        <p:spPr>
          <a:xfrm>
            <a:off x="8683893" y="1974411"/>
            <a:ext cx="137101" cy="137101"/>
          </a:xfrm>
          <a:prstGeom prst="ellipse">
            <a:avLst/>
          </a:prstGeom>
          <a:solidFill>
            <a:srgbClr val="0A0A0C"/>
          </a:solidFill>
          <a:ln w="19050">
            <a:solidFill>
              <a:srgbClr val="B4A7D6"/>
            </a:solidFill>
          </a:ln>
        </p:spPr>
        <p:txBody>
          <a:bodyPr lIns="45719" rIns="45719" anchor="ctr"/>
          <a:lstStyle/>
          <a:p>
            <a:endParaRPr/>
          </a:p>
        </p:txBody>
      </p:sp>
      <p:sp>
        <p:nvSpPr>
          <p:cNvPr id="967" name="Google Shape;1297;p146"/>
          <p:cNvSpPr txBox="1"/>
          <p:nvPr/>
        </p:nvSpPr>
        <p:spPr>
          <a:xfrm>
            <a:off x="-98439" y="2111019"/>
            <a:ext cx="511802" cy="1780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600" b="1">
                <a:solidFill>
                  <a:srgbClr val="FFFFFF"/>
                </a:solidFill>
                <a:latin typeface="Helvetica Neue"/>
                <a:ea typeface="Helvetica Neue"/>
                <a:cs typeface="Helvetica Neue"/>
                <a:sym typeface="Helvetica Neue"/>
              </a:defRPr>
            </a:lvl1pPr>
          </a:lstStyle>
          <a:p>
            <a:r>
              <a:t>0.00</a:t>
            </a:r>
          </a:p>
        </p:txBody>
      </p:sp>
      <p:grpSp>
        <p:nvGrpSpPr>
          <p:cNvPr id="972" name="Google Shape;1298;p146"/>
          <p:cNvGrpSpPr/>
          <p:nvPr/>
        </p:nvGrpSpPr>
        <p:grpSpPr>
          <a:xfrm>
            <a:off x="231438" y="2033198"/>
            <a:ext cx="8445649" cy="19502"/>
            <a:chOff x="0" y="0"/>
            <a:chExt cx="8445649" cy="19500"/>
          </a:xfrm>
        </p:grpSpPr>
        <p:sp>
          <p:nvSpPr>
            <p:cNvPr id="968" name="Google Shape;1299;p146"/>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969" name="Google Shape;1300;p146"/>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970" name="Google Shape;1301;p146"/>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endParaRPr/>
            </a:p>
          </p:txBody>
        </p:sp>
        <p:sp>
          <p:nvSpPr>
            <p:cNvPr id="971" name="Google Shape;1302;p146"/>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endParaRPr/>
            </a:p>
          </p:txBody>
        </p:sp>
      </p:grpSp>
      <p:sp>
        <p:nvSpPr>
          <p:cNvPr id="973" name="Google Shape;1303;p146"/>
          <p:cNvSpPr txBox="1"/>
          <p:nvPr/>
        </p:nvSpPr>
        <p:spPr>
          <a:xfrm>
            <a:off x="88900" y="1561153"/>
            <a:ext cx="1578000" cy="393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b="1">
                <a:solidFill>
                  <a:schemeClr val="accent4"/>
                </a:solidFill>
                <a:latin typeface="Helvetica Neue"/>
                <a:ea typeface="Helvetica Neue"/>
                <a:cs typeface="Helvetica Neue"/>
                <a:sym typeface="Helvetica Neue"/>
              </a:defRPr>
            </a:lvl1pPr>
          </a:lstStyle>
          <a:p>
            <a:r>
              <a:t>GroupA</a:t>
            </a:r>
          </a:p>
        </p:txBody>
      </p:sp>
      <p:sp>
        <p:nvSpPr>
          <p:cNvPr id="974" name="Google Shape;1304;p146"/>
          <p:cNvSpPr/>
          <p:nvPr/>
        </p:nvSpPr>
        <p:spPr>
          <a:xfrm>
            <a:off x="777541" y="1974411"/>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975" name="Google Shape;1305;p146"/>
          <p:cNvSpPr/>
          <p:nvPr/>
        </p:nvSpPr>
        <p:spPr>
          <a:xfrm>
            <a:off x="1336665" y="1974411"/>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976" name="Google Shape;1306;p146"/>
          <p:cNvSpPr/>
          <p:nvPr/>
        </p:nvSpPr>
        <p:spPr>
          <a:xfrm>
            <a:off x="2193916" y="1975810"/>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977" name="Google Shape;1307;p146"/>
          <p:cNvSpPr/>
          <p:nvPr/>
        </p:nvSpPr>
        <p:spPr>
          <a:xfrm>
            <a:off x="4528841" y="1974411"/>
            <a:ext cx="137101" cy="137101"/>
          </a:xfrm>
          <a:prstGeom prst="ellipse">
            <a:avLst/>
          </a:prstGeom>
          <a:solidFill>
            <a:schemeClr val="accent4"/>
          </a:solidFill>
          <a:ln w="19050">
            <a:solidFill>
              <a:schemeClr val="accent4"/>
            </a:solidFill>
          </a:ln>
        </p:spPr>
        <p:txBody>
          <a:bodyPr lIns="45719" rIns="45719" anchor="ctr"/>
          <a:lstStyle/>
          <a:p>
            <a:endParaRPr/>
          </a:p>
        </p:txBody>
      </p:sp>
      <p:sp>
        <p:nvSpPr>
          <p:cNvPr id="978" name="Google Shape;1308;p146"/>
          <p:cNvSpPr/>
          <p:nvPr/>
        </p:nvSpPr>
        <p:spPr>
          <a:xfrm>
            <a:off x="7527915" y="1975810"/>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979" name="Google Shape;1309;p146"/>
          <p:cNvSpPr/>
          <p:nvPr/>
        </p:nvSpPr>
        <p:spPr>
          <a:xfrm>
            <a:off x="5546928" y="1975810"/>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980" name="Google Shape;1310;p146"/>
          <p:cNvSpPr/>
          <p:nvPr/>
        </p:nvSpPr>
        <p:spPr>
          <a:xfrm>
            <a:off x="225815" y="1217510"/>
            <a:ext cx="137101" cy="137101"/>
          </a:xfrm>
          <a:prstGeom prst="ellipse">
            <a:avLst/>
          </a:prstGeom>
          <a:solidFill>
            <a:schemeClr val="accent4"/>
          </a:solidFill>
          <a:ln w="19050">
            <a:solidFill>
              <a:schemeClr val="accent4"/>
            </a:solidFill>
          </a:ln>
        </p:spPr>
        <p:txBody>
          <a:bodyPr lIns="45719" rIns="45719" anchor="ctr"/>
          <a:lstStyle/>
          <a:p>
            <a:pPr>
              <a:defRPr sz="1200">
                <a:solidFill>
                  <a:srgbClr val="7F7F7F"/>
                </a:solidFill>
              </a:defRPr>
            </a:pPr>
            <a:endParaRPr/>
          </a:p>
        </p:txBody>
      </p:sp>
      <p:sp>
        <p:nvSpPr>
          <p:cNvPr id="981" name="Google Shape;1311;p146"/>
          <p:cNvSpPr/>
          <p:nvPr/>
        </p:nvSpPr>
        <p:spPr>
          <a:xfrm>
            <a:off x="225815" y="993635"/>
            <a:ext cx="137101" cy="137101"/>
          </a:xfrm>
          <a:prstGeom prst="ellipse">
            <a:avLst/>
          </a:prstGeom>
          <a:solidFill>
            <a:srgbClr val="000000"/>
          </a:solidFill>
          <a:ln w="19050">
            <a:solidFill>
              <a:schemeClr val="accent4"/>
            </a:solidFill>
          </a:ln>
        </p:spPr>
        <p:txBody>
          <a:bodyPr lIns="45719" rIns="45719" anchor="ctr"/>
          <a:lstStyle/>
          <a:p>
            <a:pPr>
              <a:defRPr sz="1200">
                <a:solidFill>
                  <a:srgbClr val="7F7F7F"/>
                </a:solidFill>
              </a:defRPr>
            </a:pPr>
            <a:endParaRPr/>
          </a:p>
        </p:txBody>
      </p:sp>
      <p:sp>
        <p:nvSpPr>
          <p:cNvPr id="982" name="Google Shape;1312;p146"/>
          <p:cNvSpPr txBox="1"/>
          <p:nvPr/>
        </p:nvSpPr>
        <p:spPr>
          <a:xfrm>
            <a:off x="8471337" y="3711218"/>
            <a:ext cx="562201" cy="17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600" b="1">
                <a:solidFill>
                  <a:srgbClr val="FFFFFF"/>
                </a:solidFill>
                <a:latin typeface="Helvetica Neue"/>
                <a:ea typeface="Helvetica Neue"/>
                <a:cs typeface="Helvetica Neue"/>
                <a:sym typeface="Helvetica Neue"/>
              </a:defRPr>
            </a:lvl1pPr>
          </a:lstStyle>
          <a:p>
            <a:r>
              <a:t>1.0</a:t>
            </a:r>
          </a:p>
        </p:txBody>
      </p:sp>
      <p:sp>
        <p:nvSpPr>
          <p:cNvPr id="983" name="Google Shape;1313;p146"/>
          <p:cNvSpPr/>
          <p:nvPr/>
        </p:nvSpPr>
        <p:spPr>
          <a:xfrm>
            <a:off x="88902" y="3574610"/>
            <a:ext cx="137101" cy="137101"/>
          </a:xfrm>
          <a:prstGeom prst="ellipse">
            <a:avLst/>
          </a:prstGeom>
          <a:solidFill>
            <a:srgbClr val="0A0A0C"/>
          </a:solidFill>
          <a:ln w="19050">
            <a:solidFill>
              <a:srgbClr val="FF00FF"/>
            </a:solidFill>
          </a:ln>
        </p:spPr>
        <p:txBody>
          <a:bodyPr lIns="45719" rIns="45719" anchor="ctr"/>
          <a:lstStyle/>
          <a:p>
            <a:endParaRPr/>
          </a:p>
        </p:txBody>
      </p:sp>
      <p:sp>
        <p:nvSpPr>
          <p:cNvPr id="984" name="Google Shape;1314;p146"/>
          <p:cNvSpPr/>
          <p:nvPr/>
        </p:nvSpPr>
        <p:spPr>
          <a:xfrm>
            <a:off x="8683893" y="3574610"/>
            <a:ext cx="137101" cy="137101"/>
          </a:xfrm>
          <a:prstGeom prst="ellipse">
            <a:avLst/>
          </a:prstGeom>
          <a:solidFill>
            <a:srgbClr val="0A0A0C"/>
          </a:solidFill>
          <a:ln w="19050">
            <a:solidFill>
              <a:srgbClr val="B4A7D6"/>
            </a:solidFill>
          </a:ln>
        </p:spPr>
        <p:txBody>
          <a:bodyPr lIns="45719" rIns="45719" anchor="ctr"/>
          <a:lstStyle/>
          <a:p>
            <a:endParaRPr/>
          </a:p>
        </p:txBody>
      </p:sp>
      <p:sp>
        <p:nvSpPr>
          <p:cNvPr id="985" name="Google Shape;1315;p146"/>
          <p:cNvSpPr txBox="1"/>
          <p:nvPr/>
        </p:nvSpPr>
        <p:spPr>
          <a:xfrm>
            <a:off x="-98439" y="3711218"/>
            <a:ext cx="511802" cy="17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600" b="1">
                <a:solidFill>
                  <a:srgbClr val="FFFFFF"/>
                </a:solidFill>
                <a:latin typeface="Helvetica Neue"/>
                <a:ea typeface="Helvetica Neue"/>
                <a:cs typeface="Helvetica Neue"/>
                <a:sym typeface="Helvetica Neue"/>
              </a:defRPr>
            </a:lvl1pPr>
          </a:lstStyle>
          <a:p>
            <a:r>
              <a:t>0.00</a:t>
            </a:r>
          </a:p>
        </p:txBody>
      </p:sp>
      <p:grpSp>
        <p:nvGrpSpPr>
          <p:cNvPr id="990" name="Google Shape;1316;p146"/>
          <p:cNvGrpSpPr/>
          <p:nvPr/>
        </p:nvGrpSpPr>
        <p:grpSpPr>
          <a:xfrm>
            <a:off x="231438" y="3633399"/>
            <a:ext cx="8445649" cy="19501"/>
            <a:chOff x="0" y="0"/>
            <a:chExt cx="8445649" cy="19500"/>
          </a:xfrm>
        </p:grpSpPr>
        <p:sp>
          <p:nvSpPr>
            <p:cNvPr id="986" name="Google Shape;1317;p146"/>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987" name="Google Shape;1318;p146"/>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988" name="Google Shape;1319;p146"/>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endParaRPr/>
            </a:p>
          </p:txBody>
        </p:sp>
        <p:sp>
          <p:nvSpPr>
            <p:cNvPr id="989" name="Google Shape;1320;p146"/>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endParaRPr/>
            </a:p>
          </p:txBody>
        </p:sp>
      </p:grpSp>
      <p:sp>
        <p:nvSpPr>
          <p:cNvPr id="991" name="Google Shape;1321;p146"/>
          <p:cNvSpPr txBox="1"/>
          <p:nvPr/>
        </p:nvSpPr>
        <p:spPr>
          <a:xfrm>
            <a:off x="88900" y="3161353"/>
            <a:ext cx="1578000" cy="393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b="1">
                <a:solidFill>
                  <a:schemeClr val="accent4"/>
                </a:solidFill>
                <a:latin typeface="Helvetica Neue"/>
                <a:ea typeface="Helvetica Neue"/>
                <a:cs typeface="Helvetica Neue"/>
                <a:sym typeface="Helvetica Neue"/>
              </a:defRPr>
            </a:lvl1pPr>
          </a:lstStyle>
          <a:p>
            <a:r>
              <a:t>GroupB</a:t>
            </a:r>
          </a:p>
        </p:txBody>
      </p:sp>
      <p:sp>
        <p:nvSpPr>
          <p:cNvPr id="992" name="Google Shape;1322;p146"/>
          <p:cNvSpPr/>
          <p:nvPr/>
        </p:nvSpPr>
        <p:spPr>
          <a:xfrm>
            <a:off x="3051166" y="3576011"/>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993" name="Google Shape;1323;p146"/>
          <p:cNvSpPr/>
          <p:nvPr/>
        </p:nvSpPr>
        <p:spPr>
          <a:xfrm>
            <a:off x="2622541" y="3576011"/>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994" name="Google Shape;1324;p146"/>
          <p:cNvSpPr/>
          <p:nvPr/>
        </p:nvSpPr>
        <p:spPr>
          <a:xfrm>
            <a:off x="433215" y="3576011"/>
            <a:ext cx="137101" cy="137101"/>
          </a:xfrm>
          <a:prstGeom prst="ellipse">
            <a:avLst/>
          </a:prstGeom>
          <a:solidFill>
            <a:schemeClr val="accent4"/>
          </a:solidFill>
          <a:ln w="19050">
            <a:solidFill>
              <a:schemeClr val="accent4"/>
            </a:solidFill>
          </a:ln>
        </p:spPr>
        <p:txBody>
          <a:bodyPr lIns="45719" rIns="45719" anchor="ctr"/>
          <a:lstStyle/>
          <a:p>
            <a:endParaRPr/>
          </a:p>
        </p:txBody>
      </p:sp>
      <p:sp>
        <p:nvSpPr>
          <p:cNvPr id="995" name="Google Shape;1325;p146"/>
          <p:cNvSpPr/>
          <p:nvPr/>
        </p:nvSpPr>
        <p:spPr>
          <a:xfrm>
            <a:off x="8166090" y="3576011"/>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996" name="Google Shape;1326;p146"/>
          <p:cNvSpPr/>
          <p:nvPr/>
        </p:nvSpPr>
        <p:spPr>
          <a:xfrm>
            <a:off x="6435152" y="3576011"/>
            <a:ext cx="137101" cy="137101"/>
          </a:xfrm>
          <a:prstGeom prst="ellipse">
            <a:avLst/>
          </a:prstGeom>
          <a:solidFill>
            <a:schemeClr val="accent4"/>
          </a:solidFill>
          <a:ln w="19050">
            <a:solidFill>
              <a:schemeClr val="accent4"/>
            </a:solidFill>
          </a:ln>
        </p:spPr>
        <p:txBody>
          <a:bodyPr lIns="45719" rIns="45719" anchor="ctr"/>
          <a:lstStyle/>
          <a:p>
            <a:endParaRPr/>
          </a:p>
        </p:txBody>
      </p:sp>
      <p:sp>
        <p:nvSpPr>
          <p:cNvPr id="997" name="Google Shape;1327;p146"/>
          <p:cNvSpPr/>
          <p:nvPr/>
        </p:nvSpPr>
        <p:spPr>
          <a:xfrm>
            <a:off x="4299053" y="3574610"/>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998" name="Google Shape;1328;p146"/>
          <p:cNvSpPr txBox="1"/>
          <p:nvPr/>
        </p:nvSpPr>
        <p:spPr>
          <a:xfrm>
            <a:off x="362924" y="1102600"/>
            <a:ext cx="1431601" cy="335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defRPr sz="1000">
                <a:solidFill>
                  <a:srgbClr val="7F7F7F"/>
                </a:solidFill>
                <a:latin typeface="Roboto"/>
                <a:ea typeface="Roboto"/>
                <a:cs typeface="Roboto"/>
                <a:sym typeface="Roboto"/>
              </a:defRPr>
            </a:lvl1pPr>
          </a:lstStyle>
          <a:p>
            <a:r>
              <a:t>ACTUAL Qualified</a:t>
            </a:r>
          </a:p>
        </p:txBody>
      </p:sp>
      <p:grpSp>
        <p:nvGrpSpPr>
          <p:cNvPr id="1001" name="Google Shape;1330;p146"/>
          <p:cNvGrpSpPr/>
          <p:nvPr/>
        </p:nvGrpSpPr>
        <p:grpSpPr>
          <a:xfrm>
            <a:off x="24" y="4446124"/>
            <a:ext cx="9144001" cy="347951"/>
            <a:chOff x="0" y="0"/>
            <a:chExt cx="9144000" cy="347949"/>
          </a:xfrm>
        </p:grpSpPr>
        <p:sp>
          <p:nvSpPr>
            <p:cNvPr id="999"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endParaRPr/>
            </a:p>
          </p:txBody>
        </p:sp>
        <p:sp>
          <p:nvSpPr>
            <p:cNvPr id="1000" name="Group A &amp; B both have 1 qualified and 3 non-qualified candidates.  The model is fair!!"/>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r>
                <a:t>Group A &amp; B both have 1 qualified and 3 non-qualified candidates.  The model is fair!!</a:t>
              </a:r>
            </a:p>
          </p:txBody>
        </p:sp>
      </p:grpSp>
      <p:pic>
        <p:nvPicPr>
          <p:cNvPr id="1002" name="Google Shape;1331;p146" descr="Google Shape;1331;p146"/>
          <p:cNvPicPr>
            <a:picLocks noChangeAspect="1"/>
          </p:cNvPicPr>
          <p:nvPr/>
        </p:nvPicPr>
        <p:blipFill>
          <a:blip r:embed="rId2"/>
          <a:stretch>
            <a:fillRect/>
          </a:stretch>
        </p:blipFill>
        <p:spPr>
          <a:xfrm>
            <a:off x="767751" y="2176224"/>
            <a:ext cx="220310" cy="252001"/>
          </a:xfrm>
          <a:prstGeom prst="rect">
            <a:avLst/>
          </a:prstGeom>
          <a:ln w="12700">
            <a:miter lim="400000"/>
          </a:ln>
        </p:spPr>
      </p:pic>
      <p:pic>
        <p:nvPicPr>
          <p:cNvPr id="1003" name="Google Shape;1332;p146" descr="Google Shape;1332;p146"/>
          <p:cNvPicPr>
            <a:picLocks noChangeAspect="1"/>
          </p:cNvPicPr>
          <p:nvPr/>
        </p:nvPicPr>
        <p:blipFill>
          <a:blip r:embed="rId2"/>
          <a:stretch>
            <a:fillRect/>
          </a:stretch>
        </p:blipFill>
        <p:spPr>
          <a:xfrm>
            <a:off x="1295075" y="2176224"/>
            <a:ext cx="220310" cy="252001"/>
          </a:xfrm>
          <a:prstGeom prst="rect">
            <a:avLst/>
          </a:prstGeom>
          <a:ln w="12700">
            <a:miter lim="400000"/>
          </a:ln>
        </p:spPr>
      </p:pic>
      <p:pic>
        <p:nvPicPr>
          <p:cNvPr id="1004" name="Google Shape;1333;p146" descr="Google Shape;1333;p146"/>
          <p:cNvPicPr>
            <a:picLocks noChangeAspect="1"/>
          </p:cNvPicPr>
          <p:nvPr/>
        </p:nvPicPr>
        <p:blipFill>
          <a:blip r:embed="rId2"/>
          <a:stretch>
            <a:fillRect/>
          </a:stretch>
        </p:blipFill>
        <p:spPr>
          <a:xfrm>
            <a:off x="2152325" y="2176224"/>
            <a:ext cx="220310" cy="252001"/>
          </a:xfrm>
          <a:prstGeom prst="rect">
            <a:avLst/>
          </a:prstGeom>
          <a:ln w="12700">
            <a:miter lim="400000"/>
          </a:ln>
        </p:spPr>
      </p:pic>
      <p:pic>
        <p:nvPicPr>
          <p:cNvPr id="1005" name="Google Shape;1334;p146" descr="Google Shape;1334;p146"/>
          <p:cNvPicPr>
            <a:picLocks noChangeAspect="1"/>
          </p:cNvPicPr>
          <p:nvPr/>
        </p:nvPicPr>
        <p:blipFill>
          <a:blip r:embed="rId2"/>
          <a:stretch>
            <a:fillRect/>
          </a:stretch>
        </p:blipFill>
        <p:spPr>
          <a:xfrm>
            <a:off x="2580950" y="3747563"/>
            <a:ext cx="220310" cy="252001"/>
          </a:xfrm>
          <a:prstGeom prst="rect">
            <a:avLst/>
          </a:prstGeom>
          <a:ln w="12700">
            <a:miter lim="400000"/>
          </a:ln>
        </p:spPr>
      </p:pic>
      <p:pic>
        <p:nvPicPr>
          <p:cNvPr id="1006" name="Google Shape;1335;p146" descr="Google Shape;1335;p146"/>
          <p:cNvPicPr>
            <a:picLocks noChangeAspect="1"/>
          </p:cNvPicPr>
          <p:nvPr/>
        </p:nvPicPr>
        <p:blipFill>
          <a:blip r:embed="rId2"/>
          <a:stretch>
            <a:fillRect/>
          </a:stretch>
        </p:blipFill>
        <p:spPr>
          <a:xfrm>
            <a:off x="3009575" y="3747563"/>
            <a:ext cx="220310" cy="252001"/>
          </a:xfrm>
          <a:prstGeom prst="rect">
            <a:avLst/>
          </a:prstGeom>
          <a:ln w="12700">
            <a:miter lim="400000"/>
          </a:ln>
        </p:spPr>
      </p:pic>
      <p:pic>
        <p:nvPicPr>
          <p:cNvPr id="1007" name="Google Shape;1336;p146" descr="Google Shape;1336;p146"/>
          <p:cNvPicPr>
            <a:picLocks noChangeAspect="1"/>
          </p:cNvPicPr>
          <p:nvPr/>
        </p:nvPicPr>
        <p:blipFill>
          <a:blip r:embed="rId2"/>
          <a:stretch>
            <a:fillRect/>
          </a:stretch>
        </p:blipFill>
        <p:spPr>
          <a:xfrm>
            <a:off x="4257450" y="3747563"/>
            <a:ext cx="220310" cy="252001"/>
          </a:xfrm>
          <a:prstGeom prst="rect">
            <a:avLst/>
          </a:prstGeom>
          <a:ln w="12700">
            <a:miter lim="400000"/>
          </a:ln>
        </p:spPr>
      </p:pic>
      <p:pic>
        <p:nvPicPr>
          <p:cNvPr id="1008" name="Google Shape;1337;p146" descr="Google Shape;1337;p146"/>
          <p:cNvPicPr>
            <a:picLocks noChangeAspect="1"/>
          </p:cNvPicPr>
          <p:nvPr/>
        </p:nvPicPr>
        <p:blipFill>
          <a:blip r:embed="rId2"/>
          <a:stretch>
            <a:fillRect/>
          </a:stretch>
        </p:blipFill>
        <p:spPr>
          <a:xfrm>
            <a:off x="4487250" y="1689399"/>
            <a:ext cx="220310" cy="252001"/>
          </a:xfrm>
          <a:prstGeom prst="rect">
            <a:avLst/>
          </a:prstGeom>
          <a:ln w="12700">
            <a:miter lim="400000"/>
          </a:ln>
        </p:spPr>
      </p:pic>
      <p:pic>
        <p:nvPicPr>
          <p:cNvPr id="1009" name="Google Shape;1338;p146" descr="Google Shape;1338;p146"/>
          <p:cNvPicPr>
            <a:picLocks noChangeAspect="1"/>
          </p:cNvPicPr>
          <p:nvPr/>
        </p:nvPicPr>
        <p:blipFill>
          <a:blip r:embed="rId2"/>
          <a:stretch>
            <a:fillRect/>
          </a:stretch>
        </p:blipFill>
        <p:spPr>
          <a:xfrm>
            <a:off x="6393550" y="3243400"/>
            <a:ext cx="220310" cy="2520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003"/>
                                        </p:tgtEl>
                                        <p:attrNameLst>
                                          <p:attrName>style.visibility</p:attrName>
                                        </p:attrNameLst>
                                      </p:cBhvr>
                                      <p:to>
                                        <p:strVal val="visible"/>
                                      </p:to>
                                    </p:set>
                                    <p:animEffect transition="in" filter="fade">
                                      <p:cBhvr>
                                        <p:cTn id="7" dur="1000"/>
                                        <p:tgtEl>
                                          <p:spTgt spid="1003"/>
                                        </p:tgtEl>
                                      </p:cBhvr>
                                    </p:animEffect>
                                  </p:childTnLst>
                                </p:cTn>
                              </p:par>
                            </p:childTnLst>
                          </p:cTn>
                        </p:par>
                        <p:par>
                          <p:cTn id="8" fill="hold">
                            <p:stCondLst>
                              <p:cond delay="1000"/>
                            </p:stCondLst>
                            <p:childTnLst>
                              <p:par>
                                <p:cTn id="9" presetID="10" presetClass="entr" fill="hold" grpId="2" nodeType="afterEffect">
                                  <p:stCondLst>
                                    <p:cond delay="0"/>
                                  </p:stCondLst>
                                  <p:iterate>
                                    <p:tmAbs val="0"/>
                                  </p:iterate>
                                  <p:childTnLst>
                                    <p:set>
                                      <p:cBhvr>
                                        <p:cTn id="10" fill="hold"/>
                                        <p:tgtEl>
                                          <p:spTgt spid="1004"/>
                                        </p:tgtEl>
                                        <p:attrNameLst>
                                          <p:attrName>style.visibility</p:attrName>
                                        </p:attrNameLst>
                                      </p:cBhvr>
                                      <p:to>
                                        <p:strVal val="visible"/>
                                      </p:to>
                                    </p:set>
                                    <p:animEffect transition="in" filter="fade">
                                      <p:cBhvr>
                                        <p:cTn id="11" dur="1000"/>
                                        <p:tgtEl>
                                          <p:spTgt spid="1004"/>
                                        </p:tgtEl>
                                      </p:cBhvr>
                                    </p:animEffect>
                                  </p:childTnLst>
                                </p:cTn>
                              </p:par>
                            </p:childTnLst>
                          </p:cTn>
                        </p:par>
                        <p:par>
                          <p:cTn id="12" fill="hold">
                            <p:stCondLst>
                              <p:cond delay="2000"/>
                            </p:stCondLst>
                            <p:childTnLst>
                              <p:par>
                                <p:cTn id="13" presetID="10" presetClass="entr" fill="hold" grpId="3" nodeType="afterEffect">
                                  <p:stCondLst>
                                    <p:cond delay="0"/>
                                  </p:stCondLst>
                                  <p:iterate>
                                    <p:tmAbs val="0"/>
                                  </p:iterate>
                                  <p:childTnLst>
                                    <p:set>
                                      <p:cBhvr>
                                        <p:cTn id="14" fill="hold"/>
                                        <p:tgtEl>
                                          <p:spTgt spid="1005"/>
                                        </p:tgtEl>
                                        <p:attrNameLst>
                                          <p:attrName>style.visibility</p:attrName>
                                        </p:attrNameLst>
                                      </p:cBhvr>
                                      <p:to>
                                        <p:strVal val="visible"/>
                                      </p:to>
                                    </p:set>
                                    <p:animEffect transition="in" filter="fade">
                                      <p:cBhvr>
                                        <p:cTn id="15" dur="1000"/>
                                        <p:tgtEl>
                                          <p:spTgt spid="1005"/>
                                        </p:tgtEl>
                                      </p:cBhvr>
                                    </p:animEffect>
                                  </p:childTnLst>
                                </p:cTn>
                              </p:par>
                            </p:childTnLst>
                          </p:cTn>
                        </p:par>
                        <p:par>
                          <p:cTn id="16" fill="hold">
                            <p:stCondLst>
                              <p:cond delay="3000"/>
                            </p:stCondLst>
                            <p:childTnLst>
                              <p:par>
                                <p:cTn id="17" presetID="10" presetClass="entr" fill="hold" grpId="4" nodeType="afterEffect">
                                  <p:stCondLst>
                                    <p:cond delay="0"/>
                                  </p:stCondLst>
                                  <p:iterate>
                                    <p:tmAbs val="0"/>
                                  </p:iterate>
                                  <p:childTnLst>
                                    <p:set>
                                      <p:cBhvr>
                                        <p:cTn id="18" fill="hold"/>
                                        <p:tgtEl>
                                          <p:spTgt spid="1006"/>
                                        </p:tgtEl>
                                        <p:attrNameLst>
                                          <p:attrName>style.visibility</p:attrName>
                                        </p:attrNameLst>
                                      </p:cBhvr>
                                      <p:to>
                                        <p:strVal val="visible"/>
                                      </p:to>
                                    </p:set>
                                    <p:animEffect transition="in" filter="fade">
                                      <p:cBhvr>
                                        <p:cTn id="19" dur="1000"/>
                                        <p:tgtEl>
                                          <p:spTgt spid="1006"/>
                                        </p:tgtEl>
                                      </p:cBhvr>
                                    </p:animEffect>
                                  </p:childTnLst>
                                </p:cTn>
                              </p:par>
                            </p:childTnLst>
                          </p:cTn>
                        </p:par>
                        <p:par>
                          <p:cTn id="20" fill="hold">
                            <p:stCondLst>
                              <p:cond delay="4000"/>
                            </p:stCondLst>
                            <p:childTnLst>
                              <p:par>
                                <p:cTn id="21" presetID="10" presetClass="entr" fill="hold" grpId="5" nodeType="afterEffect">
                                  <p:stCondLst>
                                    <p:cond delay="0"/>
                                  </p:stCondLst>
                                  <p:iterate>
                                    <p:tmAbs val="0"/>
                                  </p:iterate>
                                  <p:childTnLst>
                                    <p:set>
                                      <p:cBhvr>
                                        <p:cTn id="22" fill="hold"/>
                                        <p:tgtEl>
                                          <p:spTgt spid="1007"/>
                                        </p:tgtEl>
                                        <p:attrNameLst>
                                          <p:attrName>style.visibility</p:attrName>
                                        </p:attrNameLst>
                                      </p:cBhvr>
                                      <p:to>
                                        <p:strVal val="visible"/>
                                      </p:to>
                                    </p:set>
                                    <p:animEffect transition="in" filter="fade">
                                      <p:cBhvr>
                                        <p:cTn id="23" dur="1000"/>
                                        <p:tgtEl>
                                          <p:spTgt spid="1007"/>
                                        </p:tgtEl>
                                      </p:cBhvr>
                                    </p:animEffect>
                                  </p:childTnLst>
                                </p:cTn>
                              </p:par>
                            </p:childTnLst>
                          </p:cTn>
                        </p:par>
                        <p:par>
                          <p:cTn id="24" fill="hold">
                            <p:stCondLst>
                              <p:cond delay="5000"/>
                            </p:stCondLst>
                            <p:childTnLst>
                              <p:par>
                                <p:cTn id="25" presetID="10" presetClass="entr" fill="hold" grpId="6" nodeType="afterEffect">
                                  <p:stCondLst>
                                    <p:cond delay="0"/>
                                  </p:stCondLst>
                                  <p:iterate>
                                    <p:tmAbs val="0"/>
                                  </p:iterate>
                                  <p:childTnLst>
                                    <p:set>
                                      <p:cBhvr>
                                        <p:cTn id="26" fill="hold"/>
                                        <p:tgtEl>
                                          <p:spTgt spid="1008"/>
                                        </p:tgtEl>
                                        <p:attrNameLst>
                                          <p:attrName>style.visibility</p:attrName>
                                        </p:attrNameLst>
                                      </p:cBhvr>
                                      <p:to>
                                        <p:strVal val="visible"/>
                                      </p:to>
                                    </p:set>
                                    <p:animEffect transition="in" filter="fade">
                                      <p:cBhvr>
                                        <p:cTn id="27" dur="1000"/>
                                        <p:tgtEl>
                                          <p:spTgt spid="1008"/>
                                        </p:tgtEl>
                                      </p:cBhvr>
                                    </p:animEffect>
                                  </p:childTnLst>
                                </p:cTn>
                              </p:par>
                            </p:childTnLst>
                          </p:cTn>
                        </p:par>
                        <p:par>
                          <p:cTn id="28" fill="hold">
                            <p:stCondLst>
                              <p:cond delay="6000"/>
                            </p:stCondLst>
                            <p:childTnLst>
                              <p:par>
                                <p:cTn id="29" presetID="10" presetClass="entr" fill="hold" grpId="7" nodeType="afterEffect">
                                  <p:stCondLst>
                                    <p:cond delay="0"/>
                                  </p:stCondLst>
                                  <p:iterate>
                                    <p:tmAbs val="0"/>
                                  </p:iterate>
                                  <p:childTnLst>
                                    <p:set>
                                      <p:cBhvr>
                                        <p:cTn id="30" fill="hold"/>
                                        <p:tgtEl>
                                          <p:spTgt spid="1009"/>
                                        </p:tgtEl>
                                        <p:attrNameLst>
                                          <p:attrName>style.visibility</p:attrName>
                                        </p:attrNameLst>
                                      </p:cBhvr>
                                      <p:to>
                                        <p:strVal val="visible"/>
                                      </p:to>
                                    </p:set>
                                    <p:animEffect transition="in" filter="fade">
                                      <p:cBhvr>
                                        <p:cTn id="31" dur="1000"/>
                                        <p:tgtEl>
                                          <p:spTgt spid="1009"/>
                                        </p:tgtEl>
                                      </p:cBhvr>
                                    </p:animEffect>
                                  </p:childTnLst>
                                </p:cTn>
                              </p:par>
                            </p:childTnLst>
                          </p:cTn>
                        </p:par>
                        <p:par>
                          <p:cTn id="32" fill="hold">
                            <p:stCondLst>
                              <p:cond delay="7000"/>
                            </p:stCondLst>
                            <p:childTnLst>
                              <p:par>
                                <p:cTn id="33" presetID="10" presetClass="entr" fill="hold" grpId="8" nodeType="afterEffect">
                                  <p:stCondLst>
                                    <p:cond delay="0"/>
                                  </p:stCondLst>
                                  <p:iterate>
                                    <p:tmAbs val="0"/>
                                  </p:iterate>
                                  <p:childTnLst>
                                    <p:set>
                                      <p:cBhvr>
                                        <p:cTn id="34" fill="hold"/>
                                        <p:tgtEl>
                                          <p:spTgt spid="1002"/>
                                        </p:tgtEl>
                                        <p:attrNameLst>
                                          <p:attrName>style.visibility</p:attrName>
                                        </p:attrNameLst>
                                      </p:cBhvr>
                                      <p:to>
                                        <p:strVal val="visible"/>
                                      </p:to>
                                    </p:set>
                                    <p:animEffect transition="in" filter="fade">
                                      <p:cBhvr>
                                        <p:cTn id="35" dur="1000"/>
                                        <p:tgtEl>
                                          <p:spTgt spid="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2" grpId="8" animBg="1" advAuto="0"/>
      <p:bldP spid="1003" grpId="1" animBg="1" advAuto="0"/>
      <p:bldP spid="1004" grpId="2" animBg="1" advAuto="0"/>
      <p:bldP spid="1005" grpId="3" animBg="1" advAuto="0"/>
      <p:bldP spid="1006" grpId="4" animBg="1" advAuto="0"/>
      <p:bldP spid="1007" grpId="5" animBg="1" advAuto="0"/>
      <p:bldP spid="1008" grpId="6" animBg="1" advAuto="0"/>
      <p:bldP spid="1009" grpId="7"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 name="Google Shape;1874;p210"/>
          <p:cNvSpPr txBox="1">
            <a:spLocks noGrp="1"/>
          </p:cNvSpPr>
          <p:nvPr>
            <p:ph type="title"/>
          </p:nvPr>
        </p:nvSpPr>
        <p:spPr>
          <a:xfrm>
            <a:off x="28300" y="137149"/>
            <a:ext cx="9005100" cy="594002"/>
          </a:xfrm>
          <a:prstGeom prst="rect">
            <a:avLst/>
          </a:prstGeom>
        </p:spPr>
        <p:txBody>
          <a:bodyPr/>
          <a:lstStyle>
            <a:lvl1pPr>
              <a:defRPr sz="2100"/>
            </a:lvl1pPr>
          </a:lstStyle>
          <a:p>
            <a:r>
              <a:t>Sometimes success is more important.</a:t>
            </a:r>
          </a:p>
        </p:txBody>
      </p:sp>
      <p:sp>
        <p:nvSpPr>
          <p:cNvPr id="1012" name="Google Shape;1344;p147"/>
          <p:cNvSpPr/>
          <p:nvPr/>
        </p:nvSpPr>
        <p:spPr>
          <a:xfrm flipH="1">
            <a:off x="4467250" y="1600199"/>
            <a:ext cx="1" cy="2466902"/>
          </a:xfrm>
          <a:prstGeom prst="line">
            <a:avLst/>
          </a:prstGeom>
          <a:ln>
            <a:solidFill>
              <a:srgbClr val="39B54A"/>
            </a:solidFill>
            <a:prstDash val="lgDash"/>
          </a:ln>
        </p:spPr>
        <p:txBody>
          <a:bodyPr lIns="45719" rIns="45719"/>
          <a:lstStyle/>
          <a:p>
            <a:endParaRPr/>
          </a:p>
        </p:txBody>
      </p:sp>
      <p:sp>
        <p:nvSpPr>
          <p:cNvPr id="1013" name="Google Shape;1345;p147"/>
          <p:cNvSpPr txBox="1"/>
          <p:nvPr/>
        </p:nvSpPr>
        <p:spPr>
          <a:xfrm>
            <a:off x="8471337" y="2111019"/>
            <a:ext cx="562201" cy="1780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600" b="1">
                <a:solidFill>
                  <a:srgbClr val="FFFFFF"/>
                </a:solidFill>
                <a:latin typeface="Helvetica Neue"/>
                <a:ea typeface="Helvetica Neue"/>
                <a:cs typeface="Helvetica Neue"/>
                <a:sym typeface="Helvetica Neue"/>
              </a:defRPr>
            </a:lvl1pPr>
          </a:lstStyle>
          <a:p>
            <a:r>
              <a:t>1.0</a:t>
            </a:r>
          </a:p>
        </p:txBody>
      </p:sp>
      <p:sp>
        <p:nvSpPr>
          <p:cNvPr id="1014" name="Google Shape;1346;p147"/>
          <p:cNvSpPr/>
          <p:nvPr/>
        </p:nvSpPr>
        <p:spPr>
          <a:xfrm>
            <a:off x="88902" y="1974411"/>
            <a:ext cx="137101" cy="137101"/>
          </a:xfrm>
          <a:prstGeom prst="ellipse">
            <a:avLst/>
          </a:prstGeom>
          <a:solidFill>
            <a:srgbClr val="0A0A0C"/>
          </a:solidFill>
          <a:ln w="19050">
            <a:solidFill>
              <a:srgbClr val="FF00FF"/>
            </a:solidFill>
          </a:ln>
        </p:spPr>
        <p:txBody>
          <a:bodyPr lIns="45719" rIns="45719" anchor="ctr"/>
          <a:lstStyle/>
          <a:p>
            <a:endParaRPr/>
          </a:p>
        </p:txBody>
      </p:sp>
      <p:sp>
        <p:nvSpPr>
          <p:cNvPr id="1015" name="Google Shape;1347;p147"/>
          <p:cNvSpPr/>
          <p:nvPr/>
        </p:nvSpPr>
        <p:spPr>
          <a:xfrm>
            <a:off x="8683893" y="1974411"/>
            <a:ext cx="137101" cy="137101"/>
          </a:xfrm>
          <a:prstGeom prst="ellipse">
            <a:avLst/>
          </a:prstGeom>
          <a:solidFill>
            <a:srgbClr val="0A0A0C"/>
          </a:solidFill>
          <a:ln w="19050">
            <a:solidFill>
              <a:srgbClr val="B4A7D6"/>
            </a:solidFill>
          </a:ln>
        </p:spPr>
        <p:txBody>
          <a:bodyPr lIns="45719" rIns="45719" anchor="ctr"/>
          <a:lstStyle/>
          <a:p>
            <a:endParaRPr/>
          </a:p>
        </p:txBody>
      </p:sp>
      <p:grpSp>
        <p:nvGrpSpPr>
          <p:cNvPr id="1020" name="Google Shape;1349;p147"/>
          <p:cNvGrpSpPr/>
          <p:nvPr/>
        </p:nvGrpSpPr>
        <p:grpSpPr>
          <a:xfrm>
            <a:off x="231438" y="2033198"/>
            <a:ext cx="8445649" cy="19502"/>
            <a:chOff x="0" y="0"/>
            <a:chExt cx="8445649" cy="19500"/>
          </a:xfrm>
        </p:grpSpPr>
        <p:sp>
          <p:nvSpPr>
            <p:cNvPr id="1016" name="Google Shape;1350;p147"/>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1017" name="Google Shape;1351;p147"/>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1018" name="Google Shape;1352;p147"/>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endParaRPr/>
            </a:p>
          </p:txBody>
        </p:sp>
        <p:sp>
          <p:nvSpPr>
            <p:cNvPr id="1019" name="Google Shape;1353;p147"/>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endParaRPr/>
            </a:p>
          </p:txBody>
        </p:sp>
      </p:grpSp>
      <p:sp>
        <p:nvSpPr>
          <p:cNvPr id="1021" name="Google Shape;1354;p147"/>
          <p:cNvSpPr txBox="1"/>
          <p:nvPr/>
        </p:nvSpPr>
        <p:spPr>
          <a:xfrm>
            <a:off x="88900" y="1561153"/>
            <a:ext cx="1578000" cy="393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b="1">
                <a:solidFill>
                  <a:schemeClr val="accent4"/>
                </a:solidFill>
                <a:latin typeface="Helvetica Neue"/>
                <a:ea typeface="Helvetica Neue"/>
                <a:cs typeface="Helvetica Neue"/>
                <a:sym typeface="Helvetica Neue"/>
              </a:defRPr>
            </a:lvl1pPr>
          </a:lstStyle>
          <a:p>
            <a:r>
              <a:t>GroupA</a:t>
            </a:r>
          </a:p>
        </p:txBody>
      </p:sp>
      <p:sp>
        <p:nvSpPr>
          <p:cNvPr id="1022" name="Google Shape;1355;p147"/>
          <p:cNvSpPr/>
          <p:nvPr/>
        </p:nvSpPr>
        <p:spPr>
          <a:xfrm>
            <a:off x="777541" y="1974411"/>
            <a:ext cx="137101" cy="137101"/>
          </a:xfrm>
          <a:prstGeom prst="ellipse">
            <a:avLst/>
          </a:prstGeom>
          <a:solidFill>
            <a:srgbClr val="000000"/>
          </a:solidFill>
          <a:ln w="19050">
            <a:solidFill>
              <a:srgbClr val="434343"/>
            </a:solidFill>
          </a:ln>
        </p:spPr>
        <p:txBody>
          <a:bodyPr lIns="45719" rIns="45719" anchor="ctr"/>
          <a:lstStyle/>
          <a:p>
            <a:endParaRPr/>
          </a:p>
        </p:txBody>
      </p:sp>
      <p:sp>
        <p:nvSpPr>
          <p:cNvPr id="1023" name="Google Shape;1356;p147"/>
          <p:cNvSpPr/>
          <p:nvPr/>
        </p:nvSpPr>
        <p:spPr>
          <a:xfrm>
            <a:off x="1336665" y="1974411"/>
            <a:ext cx="137101" cy="137101"/>
          </a:xfrm>
          <a:prstGeom prst="ellipse">
            <a:avLst/>
          </a:prstGeom>
          <a:solidFill>
            <a:srgbClr val="000000"/>
          </a:solidFill>
          <a:ln w="19050">
            <a:solidFill>
              <a:srgbClr val="434343"/>
            </a:solidFill>
          </a:ln>
        </p:spPr>
        <p:txBody>
          <a:bodyPr lIns="45719" rIns="45719" anchor="ctr"/>
          <a:lstStyle/>
          <a:p>
            <a:endParaRPr/>
          </a:p>
        </p:txBody>
      </p:sp>
      <p:sp>
        <p:nvSpPr>
          <p:cNvPr id="1024" name="Google Shape;1357;p147"/>
          <p:cNvSpPr/>
          <p:nvPr/>
        </p:nvSpPr>
        <p:spPr>
          <a:xfrm>
            <a:off x="2193916" y="1975810"/>
            <a:ext cx="137101" cy="137101"/>
          </a:xfrm>
          <a:prstGeom prst="ellipse">
            <a:avLst/>
          </a:prstGeom>
          <a:solidFill>
            <a:srgbClr val="000000"/>
          </a:solidFill>
          <a:ln w="19050">
            <a:solidFill>
              <a:srgbClr val="434343"/>
            </a:solidFill>
          </a:ln>
        </p:spPr>
        <p:txBody>
          <a:bodyPr lIns="45719" rIns="45719" anchor="ctr"/>
          <a:lstStyle/>
          <a:p>
            <a:endParaRPr/>
          </a:p>
        </p:txBody>
      </p:sp>
      <p:sp>
        <p:nvSpPr>
          <p:cNvPr id="1025" name="Google Shape;1358;p147"/>
          <p:cNvSpPr/>
          <p:nvPr/>
        </p:nvSpPr>
        <p:spPr>
          <a:xfrm>
            <a:off x="4528841" y="1974411"/>
            <a:ext cx="137101" cy="137101"/>
          </a:xfrm>
          <a:prstGeom prst="ellipse">
            <a:avLst/>
          </a:prstGeom>
          <a:solidFill>
            <a:schemeClr val="accent4"/>
          </a:solidFill>
          <a:ln w="19050">
            <a:solidFill>
              <a:schemeClr val="accent4"/>
            </a:solidFill>
          </a:ln>
        </p:spPr>
        <p:txBody>
          <a:bodyPr lIns="45719" rIns="45719" anchor="ctr"/>
          <a:lstStyle/>
          <a:p>
            <a:endParaRPr/>
          </a:p>
        </p:txBody>
      </p:sp>
      <p:sp>
        <p:nvSpPr>
          <p:cNvPr id="1026" name="Google Shape;1359;p147"/>
          <p:cNvSpPr/>
          <p:nvPr/>
        </p:nvSpPr>
        <p:spPr>
          <a:xfrm>
            <a:off x="7527915" y="1975810"/>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1027" name="Google Shape;1360;p147"/>
          <p:cNvSpPr/>
          <p:nvPr/>
        </p:nvSpPr>
        <p:spPr>
          <a:xfrm>
            <a:off x="5546928" y="1975810"/>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1028" name="Google Shape;1361;p147"/>
          <p:cNvSpPr txBox="1"/>
          <p:nvPr/>
        </p:nvSpPr>
        <p:spPr>
          <a:xfrm>
            <a:off x="8471337" y="3711218"/>
            <a:ext cx="562201" cy="17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600" b="1">
                <a:solidFill>
                  <a:srgbClr val="FFFFFF"/>
                </a:solidFill>
                <a:latin typeface="Helvetica Neue"/>
                <a:ea typeface="Helvetica Neue"/>
                <a:cs typeface="Helvetica Neue"/>
                <a:sym typeface="Helvetica Neue"/>
              </a:defRPr>
            </a:lvl1pPr>
          </a:lstStyle>
          <a:p>
            <a:r>
              <a:t>1.0</a:t>
            </a:r>
          </a:p>
        </p:txBody>
      </p:sp>
      <p:sp>
        <p:nvSpPr>
          <p:cNvPr id="1029" name="Google Shape;1362;p147"/>
          <p:cNvSpPr/>
          <p:nvPr/>
        </p:nvSpPr>
        <p:spPr>
          <a:xfrm>
            <a:off x="88902" y="3574610"/>
            <a:ext cx="137101" cy="137101"/>
          </a:xfrm>
          <a:prstGeom prst="ellipse">
            <a:avLst/>
          </a:prstGeom>
          <a:solidFill>
            <a:srgbClr val="0A0A0C"/>
          </a:solidFill>
          <a:ln w="19050">
            <a:solidFill>
              <a:srgbClr val="FF00FF"/>
            </a:solidFill>
          </a:ln>
        </p:spPr>
        <p:txBody>
          <a:bodyPr lIns="45719" rIns="45719" anchor="ctr"/>
          <a:lstStyle/>
          <a:p>
            <a:endParaRPr/>
          </a:p>
        </p:txBody>
      </p:sp>
      <p:sp>
        <p:nvSpPr>
          <p:cNvPr id="1030" name="Google Shape;1363;p147"/>
          <p:cNvSpPr/>
          <p:nvPr/>
        </p:nvSpPr>
        <p:spPr>
          <a:xfrm>
            <a:off x="8683893" y="3574610"/>
            <a:ext cx="137101" cy="137101"/>
          </a:xfrm>
          <a:prstGeom prst="ellipse">
            <a:avLst/>
          </a:prstGeom>
          <a:solidFill>
            <a:srgbClr val="0A0A0C"/>
          </a:solidFill>
          <a:ln w="19050">
            <a:solidFill>
              <a:srgbClr val="B4A7D6"/>
            </a:solidFill>
          </a:ln>
        </p:spPr>
        <p:txBody>
          <a:bodyPr lIns="45719" rIns="45719" anchor="ctr"/>
          <a:lstStyle/>
          <a:p>
            <a:endParaRPr/>
          </a:p>
        </p:txBody>
      </p:sp>
      <p:grpSp>
        <p:nvGrpSpPr>
          <p:cNvPr id="1035" name="Google Shape;1365;p147"/>
          <p:cNvGrpSpPr/>
          <p:nvPr/>
        </p:nvGrpSpPr>
        <p:grpSpPr>
          <a:xfrm>
            <a:off x="231438" y="3633399"/>
            <a:ext cx="8445649" cy="19501"/>
            <a:chOff x="0" y="0"/>
            <a:chExt cx="8445649" cy="19500"/>
          </a:xfrm>
        </p:grpSpPr>
        <p:sp>
          <p:nvSpPr>
            <p:cNvPr id="1031" name="Google Shape;1366;p147"/>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1032" name="Google Shape;1367;p147"/>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1033" name="Google Shape;1368;p147"/>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endParaRPr/>
            </a:p>
          </p:txBody>
        </p:sp>
        <p:sp>
          <p:nvSpPr>
            <p:cNvPr id="1034" name="Google Shape;1369;p147"/>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endParaRPr/>
            </a:p>
          </p:txBody>
        </p:sp>
      </p:grpSp>
      <p:sp>
        <p:nvSpPr>
          <p:cNvPr id="1036" name="Google Shape;1370;p147"/>
          <p:cNvSpPr txBox="1"/>
          <p:nvPr/>
        </p:nvSpPr>
        <p:spPr>
          <a:xfrm>
            <a:off x="88900" y="3161353"/>
            <a:ext cx="1578000" cy="393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b="1">
                <a:solidFill>
                  <a:schemeClr val="accent4"/>
                </a:solidFill>
                <a:latin typeface="Helvetica Neue"/>
                <a:ea typeface="Helvetica Neue"/>
                <a:cs typeface="Helvetica Neue"/>
                <a:sym typeface="Helvetica Neue"/>
              </a:defRPr>
            </a:lvl1pPr>
          </a:lstStyle>
          <a:p>
            <a:r>
              <a:t>GroupB</a:t>
            </a:r>
          </a:p>
        </p:txBody>
      </p:sp>
      <p:sp>
        <p:nvSpPr>
          <p:cNvPr id="1037" name="Google Shape;1371;p147"/>
          <p:cNvSpPr/>
          <p:nvPr/>
        </p:nvSpPr>
        <p:spPr>
          <a:xfrm>
            <a:off x="3051166" y="3576011"/>
            <a:ext cx="137101" cy="137101"/>
          </a:xfrm>
          <a:prstGeom prst="ellipse">
            <a:avLst/>
          </a:prstGeom>
          <a:solidFill>
            <a:srgbClr val="434343"/>
          </a:solidFill>
          <a:ln w="19050">
            <a:solidFill>
              <a:srgbClr val="434343"/>
            </a:solidFill>
          </a:ln>
        </p:spPr>
        <p:txBody>
          <a:bodyPr lIns="45719" rIns="45719" anchor="ctr"/>
          <a:lstStyle/>
          <a:p>
            <a:endParaRPr/>
          </a:p>
        </p:txBody>
      </p:sp>
      <p:sp>
        <p:nvSpPr>
          <p:cNvPr id="1038" name="Google Shape;1372;p147"/>
          <p:cNvSpPr/>
          <p:nvPr/>
        </p:nvSpPr>
        <p:spPr>
          <a:xfrm>
            <a:off x="2622541" y="3576011"/>
            <a:ext cx="137101" cy="137101"/>
          </a:xfrm>
          <a:prstGeom prst="ellipse">
            <a:avLst/>
          </a:prstGeom>
          <a:solidFill>
            <a:srgbClr val="434343"/>
          </a:solidFill>
          <a:ln w="19050">
            <a:solidFill>
              <a:srgbClr val="434343"/>
            </a:solidFill>
          </a:ln>
        </p:spPr>
        <p:txBody>
          <a:bodyPr lIns="45719" rIns="45719" anchor="ctr"/>
          <a:lstStyle/>
          <a:p>
            <a:endParaRPr/>
          </a:p>
        </p:txBody>
      </p:sp>
      <p:sp>
        <p:nvSpPr>
          <p:cNvPr id="1039" name="Google Shape;1373;p147"/>
          <p:cNvSpPr/>
          <p:nvPr/>
        </p:nvSpPr>
        <p:spPr>
          <a:xfrm>
            <a:off x="433215" y="3576011"/>
            <a:ext cx="137101" cy="137101"/>
          </a:xfrm>
          <a:prstGeom prst="ellipse">
            <a:avLst/>
          </a:prstGeom>
          <a:solidFill>
            <a:srgbClr val="434343"/>
          </a:solidFill>
          <a:ln w="19050">
            <a:solidFill>
              <a:srgbClr val="434343"/>
            </a:solidFill>
          </a:ln>
        </p:spPr>
        <p:txBody>
          <a:bodyPr lIns="45719" rIns="45719" anchor="ctr"/>
          <a:lstStyle/>
          <a:p>
            <a:endParaRPr/>
          </a:p>
        </p:txBody>
      </p:sp>
      <p:sp>
        <p:nvSpPr>
          <p:cNvPr id="1040" name="Google Shape;1374;p147"/>
          <p:cNvSpPr/>
          <p:nvPr/>
        </p:nvSpPr>
        <p:spPr>
          <a:xfrm>
            <a:off x="8166090" y="3576011"/>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1041" name="Google Shape;1375;p147"/>
          <p:cNvSpPr/>
          <p:nvPr/>
        </p:nvSpPr>
        <p:spPr>
          <a:xfrm>
            <a:off x="6435152" y="3576011"/>
            <a:ext cx="137101" cy="137101"/>
          </a:xfrm>
          <a:prstGeom prst="ellipse">
            <a:avLst/>
          </a:prstGeom>
          <a:solidFill>
            <a:schemeClr val="accent4"/>
          </a:solidFill>
          <a:ln w="19050">
            <a:solidFill>
              <a:schemeClr val="accent4"/>
            </a:solidFill>
          </a:ln>
        </p:spPr>
        <p:txBody>
          <a:bodyPr lIns="45719" rIns="45719" anchor="ctr"/>
          <a:lstStyle/>
          <a:p>
            <a:endParaRPr/>
          </a:p>
        </p:txBody>
      </p:sp>
      <p:sp>
        <p:nvSpPr>
          <p:cNvPr id="1042" name="Google Shape;1376;p147"/>
          <p:cNvSpPr/>
          <p:nvPr/>
        </p:nvSpPr>
        <p:spPr>
          <a:xfrm>
            <a:off x="4299053" y="3574610"/>
            <a:ext cx="137101" cy="137101"/>
          </a:xfrm>
          <a:prstGeom prst="ellipse">
            <a:avLst/>
          </a:prstGeom>
          <a:solidFill>
            <a:srgbClr val="434343"/>
          </a:solidFill>
          <a:ln w="19050">
            <a:solidFill>
              <a:srgbClr val="434343"/>
            </a:solidFill>
          </a:ln>
        </p:spPr>
        <p:txBody>
          <a:bodyPr lIns="45719" rIns="45719" anchor="ctr"/>
          <a:lstStyle/>
          <a:p>
            <a:endParaRPr/>
          </a:p>
        </p:txBody>
      </p:sp>
      <p:grpSp>
        <p:nvGrpSpPr>
          <p:cNvPr id="1045" name="Google Shape;1377;p147"/>
          <p:cNvGrpSpPr/>
          <p:nvPr/>
        </p:nvGrpSpPr>
        <p:grpSpPr>
          <a:xfrm>
            <a:off x="24" y="4369924"/>
            <a:ext cx="9144001" cy="347951"/>
            <a:chOff x="0" y="0"/>
            <a:chExt cx="9144000" cy="347949"/>
          </a:xfrm>
        </p:grpSpPr>
        <p:sp>
          <p:nvSpPr>
            <p:cNvPr id="1043"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endParaRPr/>
            </a:p>
          </p:txBody>
        </p:sp>
        <p:sp>
          <p:nvSpPr>
            <p:cNvPr id="1044" name="Group A 1 of 3; Group B 1 of 2.  The model isn’t fair, Group B doesn’t have parity for success."/>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r>
                <a:t>Group A 1 of 3; Group B 1 of 2.  The model isn’t fair, Group B doesn’t have parity for success.</a:t>
              </a:r>
            </a:p>
          </p:txBody>
        </p:sp>
      </p:grpSp>
      <p:sp>
        <p:nvSpPr>
          <p:cNvPr id="1046" name="Google Shape;1378;p147"/>
          <p:cNvSpPr/>
          <p:nvPr/>
        </p:nvSpPr>
        <p:spPr>
          <a:xfrm>
            <a:off x="24" y="1930125"/>
            <a:ext cx="4467302" cy="182701"/>
          </a:xfrm>
          <a:prstGeom prst="rect">
            <a:avLst/>
          </a:prstGeom>
          <a:solidFill>
            <a:srgbClr val="000000"/>
          </a:solidFill>
          <a:ln w="12700">
            <a:miter lim="400000"/>
          </a:ln>
        </p:spPr>
        <p:txBody>
          <a:bodyPr lIns="45719" rIns="45719" anchor="ctr"/>
          <a:lstStyle/>
          <a:p>
            <a:endParaRPr/>
          </a:p>
        </p:txBody>
      </p:sp>
      <p:sp>
        <p:nvSpPr>
          <p:cNvPr id="1047" name="Google Shape;1379;p147"/>
          <p:cNvSpPr/>
          <p:nvPr/>
        </p:nvSpPr>
        <p:spPr>
          <a:xfrm>
            <a:off x="-51" y="3553200"/>
            <a:ext cx="4467302" cy="182701"/>
          </a:xfrm>
          <a:prstGeom prst="rect">
            <a:avLst/>
          </a:prstGeom>
          <a:solidFill>
            <a:srgbClr val="000000"/>
          </a:solidFill>
          <a:ln w="12700">
            <a:miter lim="400000"/>
          </a:ln>
        </p:spPr>
        <p:txBody>
          <a:bodyPr lIns="45719" rIns="45719" anchor="ctr"/>
          <a:lstStyle/>
          <a:p>
            <a:endParaRPr/>
          </a:p>
        </p:txBody>
      </p:sp>
      <p:sp>
        <p:nvSpPr>
          <p:cNvPr id="1048" name="Google Shape;1380;p147"/>
          <p:cNvSpPr/>
          <p:nvPr/>
        </p:nvSpPr>
        <p:spPr>
          <a:xfrm>
            <a:off x="225815" y="1217510"/>
            <a:ext cx="137101" cy="137101"/>
          </a:xfrm>
          <a:prstGeom prst="ellipse">
            <a:avLst/>
          </a:prstGeom>
          <a:solidFill>
            <a:schemeClr val="accent4"/>
          </a:solidFill>
          <a:ln w="19050">
            <a:solidFill>
              <a:schemeClr val="accent4"/>
            </a:solidFill>
          </a:ln>
        </p:spPr>
        <p:txBody>
          <a:bodyPr lIns="45719" rIns="45719" anchor="ctr"/>
          <a:lstStyle/>
          <a:p>
            <a:pPr>
              <a:defRPr sz="1200">
                <a:solidFill>
                  <a:srgbClr val="7F7F7F"/>
                </a:solidFill>
              </a:defRPr>
            </a:pPr>
            <a:endParaRPr/>
          </a:p>
        </p:txBody>
      </p:sp>
      <p:sp>
        <p:nvSpPr>
          <p:cNvPr id="1049" name="Google Shape;1381;p147"/>
          <p:cNvSpPr/>
          <p:nvPr/>
        </p:nvSpPr>
        <p:spPr>
          <a:xfrm>
            <a:off x="225815" y="993635"/>
            <a:ext cx="137101" cy="137101"/>
          </a:xfrm>
          <a:prstGeom prst="ellipse">
            <a:avLst/>
          </a:prstGeom>
          <a:solidFill>
            <a:srgbClr val="000000"/>
          </a:solidFill>
          <a:ln w="19050">
            <a:solidFill>
              <a:schemeClr val="accent4"/>
            </a:solidFill>
          </a:ln>
        </p:spPr>
        <p:txBody>
          <a:bodyPr lIns="45719" rIns="45719" anchor="ctr"/>
          <a:lstStyle/>
          <a:p>
            <a:pPr>
              <a:defRPr sz="1200">
                <a:solidFill>
                  <a:srgbClr val="7F7F7F"/>
                </a:solidFill>
              </a:defRPr>
            </a:pPr>
            <a:endParaRPr/>
          </a:p>
        </p:txBody>
      </p:sp>
      <p:sp>
        <p:nvSpPr>
          <p:cNvPr id="1050" name="Google Shape;1382;p147"/>
          <p:cNvSpPr txBox="1"/>
          <p:nvPr/>
        </p:nvSpPr>
        <p:spPr>
          <a:xfrm>
            <a:off x="362924" y="1102600"/>
            <a:ext cx="1431601" cy="335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defRPr sz="1000">
                <a:solidFill>
                  <a:srgbClr val="7F7F7F"/>
                </a:solidFill>
                <a:latin typeface="Roboto"/>
                <a:ea typeface="Roboto"/>
                <a:cs typeface="Roboto"/>
                <a:sym typeface="Roboto"/>
              </a:defRPr>
            </a:lvl1pPr>
          </a:lstStyle>
          <a:p>
            <a:r>
              <a:t>ACTUAL Qualified</a:t>
            </a:r>
          </a:p>
        </p:txBody>
      </p:sp>
      <p:sp>
        <p:nvSpPr>
          <p:cNvPr id="1051" name="Google Shape;1383;p147"/>
          <p:cNvSpPr txBox="1"/>
          <p:nvPr/>
        </p:nvSpPr>
        <p:spPr>
          <a:xfrm>
            <a:off x="362925" y="878725"/>
            <a:ext cx="1830900" cy="335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defRPr sz="1000">
                <a:solidFill>
                  <a:srgbClr val="7F7F7F"/>
                </a:solidFill>
                <a:latin typeface="Roboto"/>
                <a:ea typeface="Roboto"/>
                <a:cs typeface="Roboto"/>
                <a:sym typeface="Roboto"/>
              </a:defRPr>
            </a:lvl1pPr>
          </a:lstStyle>
          <a:p>
            <a:r>
              <a:t>ACTUAL not Qualified</a:t>
            </a:r>
          </a:p>
        </p:txBody>
      </p:sp>
      <p:pic>
        <p:nvPicPr>
          <p:cNvPr id="2" name="Google Shape;1337;p146" descr="Google Shape;1337;p146">
            <a:extLst>
              <a:ext uri="{FF2B5EF4-FFF2-40B4-BE49-F238E27FC236}">
                <a16:creationId xmlns:a16="http://schemas.microsoft.com/office/drawing/2014/main" id="{B89F48E3-F16F-DEA2-1E33-E66F781EC9F2}"/>
              </a:ext>
            </a:extLst>
          </p:cNvPr>
          <p:cNvPicPr>
            <a:picLocks noChangeAspect="1"/>
          </p:cNvPicPr>
          <p:nvPr/>
        </p:nvPicPr>
        <p:blipFill>
          <a:blip r:embed="rId3"/>
          <a:stretch>
            <a:fillRect/>
          </a:stretch>
        </p:blipFill>
        <p:spPr>
          <a:xfrm>
            <a:off x="4487250" y="1689399"/>
            <a:ext cx="220310" cy="252001"/>
          </a:xfrm>
          <a:prstGeom prst="rect">
            <a:avLst/>
          </a:prstGeom>
          <a:ln w="12700">
            <a:miter lim="400000"/>
          </a:ln>
        </p:spPr>
      </p:pic>
      <p:pic>
        <p:nvPicPr>
          <p:cNvPr id="3" name="Google Shape;1337;p146" descr="Google Shape;1337;p146">
            <a:extLst>
              <a:ext uri="{FF2B5EF4-FFF2-40B4-BE49-F238E27FC236}">
                <a16:creationId xmlns:a16="http://schemas.microsoft.com/office/drawing/2014/main" id="{A2C47D90-D1F0-1072-A039-33AA2E085070}"/>
              </a:ext>
            </a:extLst>
          </p:cNvPr>
          <p:cNvPicPr>
            <a:picLocks noChangeAspect="1"/>
          </p:cNvPicPr>
          <p:nvPr/>
        </p:nvPicPr>
        <p:blipFill>
          <a:blip r:embed="rId3"/>
          <a:stretch>
            <a:fillRect/>
          </a:stretch>
        </p:blipFill>
        <p:spPr>
          <a:xfrm>
            <a:off x="6397457" y="3228746"/>
            <a:ext cx="220310" cy="252001"/>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fill="hold" grpId="0" nodeType="afterEffect">
                                  <p:stCondLst>
                                    <p:cond delay="0"/>
                                  </p:stCondLst>
                                  <p:iterate>
                                    <p:tmAbs val="0"/>
                                  </p:iterate>
                                  <p:childTnLst>
                                    <p:set>
                                      <p:cBhvr>
                                        <p:cTn id="10" fill="hold"/>
                                        <p:tgtEl>
                                          <p:spTgt spid="3"/>
                                        </p:tgtEl>
                                        <p:attrNameLst>
                                          <p:attrName>style.visibility</p:attrName>
                                        </p:attrNameLst>
                                      </p:cBhvr>
                                      <p:to>
                                        <p:strVal val="visible"/>
                                      </p:to>
                                    </p:set>
                                    <p:animEffect transition="in" filter="fade">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3"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 name="Google Shape;1874;p210"/>
          <p:cNvSpPr txBox="1">
            <a:spLocks noGrp="1"/>
          </p:cNvSpPr>
          <p:nvPr>
            <p:ph type="title"/>
          </p:nvPr>
        </p:nvSpPr>
        <p:spPr>
          <a:xfrm>
            <a:off x="28300" y="137149"/>
            <a:ext cx="9005100" cy="594002"/>
          </a:xfrm>
          <a:prstGeom prst="rect">
            <a:avLst/>
          </a:prstGeom>
        </p:spPr>
        <p:txBody>
          <a:bodyPr/>
          <a:lstStyle>
            <a:lvl1pPr>
              <a:defRPr sz="2100"/>
            </a:lvl1pPr>
          </a:lstStyle>
          <a:p>
            <a:r>
              <a:t>Sometimes success is more important.</a:t>
            </a:r>
          </a:p>
        </p:txBody>
      </p:sp>
      <p:sp>
        <p:nvSpPr>
          <p:cNvPr id="1056" name="Google Shape;1344;p147"/>
          <p:cNvSpPr/>
          <p:nvPr/>
        </p:nvSpPr>
        <p:spPr>
          <a:xfrm flipH="1">
            <a:off x="4243515" y="1600199"/>
            <a:ext cx="1" cy="2466902"/>
          </a:xfrm>
          <a:prstGeom prst="line">
            <a:avLst/>
          </a:prstGeom>
          <a:ln>
            <a:solidFill>
              <a:srgbClr val="39B54A"/>
            </a:solidFill>
            <a:prstDash val="lgDash"/>
          </a:ln>
        </p:spPr>
        <p:txBody>
          <a:bodyPr lIns="45719" rIns="45719"/>
          <a:lstStyle/>
          <a:p>
            <a:endParaRPr/>
          </a:p>
        </p:txBody>
      </p:sp>
      <p:sp>
        <p:nvSpPr>
          <p:cNvPr id="1057" name="Google Shape;1345;p147"/>
          <p:cNvSpPr txBox="1"/>
          <p:nvPr/>
        </p:nvSpPr>
        <p:spPr>
          <a:xfrm>
            <a:off x="8471337" y="2111019"/>
            <a:ext cx="562201" cy="1780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600" b="1">
                <a:solidFill>
                  <a:srgbClr val="FFFFFF"/>
                </a:solidFill>
                <a:latin typeface="Helvetica Neue"/>
                <a:ea typeface="Helvetica Neue"/>
                <a:cs typeface="Helvetica Neue"/>
                <a:sym typeface="Helvetica Neue"/>
              </a:defRPr>
            </a:lvl1pPr>
          </a:lstStyle>
          <a:p>
            <a:r>
              <a:t>1.0</a:t>
            </a:r>
          </a:p>
        </p:txBody>
      </p:sp>
      <p:sp>
        <p:nvSpPr>
          <p:cNvPr id="1058" name="Google Shape;1346;p147"/>
          <p:cNvSpPr/>
          <p:nvPr/>
        </p:nvSpPr>
        <p:spPr>
          <a:xfrm>
            <a:off x="88902" y="1974411"/>
            <a:ext cx="137101" cy="137101"/>
          </a:xfrm>
          <a:prstGeom prst="ellipse">
            <a:avLst/>
          </a:prstGeom>
          <a:solidFill>
            <a:srgbClr val="0A0A0C"/>
          </a:solidFill>
          <a:ln w="19050">
            <a:solidFill>
              <a:srgbClr val="FF00FF"/>
            </a:solidFill>
          </a:ln>
        </p:spPr>
        <p:txBody>
          <a:bodyPr lIns="45719" rIns="45719" anchor="ctr"/>
          <a:lstStyle/>
          <a:p>
            <a:endParaRPr/>
          </a:p>
        </p:txBody>
      </p:sp>
      <p:sp>
        <p:nvSpPr>
          <p:cNvPr id="1059" name="Google Shape;1347;p147"/>
          <p:cNvSpPr/>
          <p:nvPr/>
        </p:nvSpPr>
        <p:spPr>
          <a:xfrm>
            <a:off x="8683893" y="1974411"/>
            <a:ext cx="137101" cy="137101"/>
          </a:xfrm>
          <a:prstGeom prst="ellipse">
            <a:avLst/>
          </a:prstGeom>
          <a:solidFill>
            <a:srgbClr val="0A0A0C"/>
          </a:solidFill>
          <a:ln w="19050">
            <a:solidFill>
              <a:srgbClr val="B4A7D6"/>
            </a:solidFill>
          </a:ln>
        </p:spPr>
        <p:txBody>
          <a:bodyPr lIns="45719" rIns="45719" anchor="ctr"/>
          <a:lstStyle/>
          <a:p>
            <a:endParaRPr/>
          </a:p>
        </p:txBody>
      </p:sp>
      <p:grpSp>
        <p:nvGrpSpPr>
          <p:cNvPr id="1064" name="Google Shape;1349;p147"/>
          <p:cNvGrpSpPr/>
          <p:nvPr/>
        </p:nvGrpSpPr>
        <p:grpSpPr>
          <a:xfrm>
            <a:off x="231438" y="2033198"/>
            <a:ext cx="8445649" cy="19502"/>
            <a:chOff x="0" y="0"/>
            <a:chExt cx="8445649" cy="19500"/>
          </a:xfrm>
        </p:grpSpPr>
        <p:sp>
          <p:nvSpPr>
            <p:cNvPr id="1060" name="Google Shape;1350;p147"/>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1061" name="Google Shape;1351;p147"/>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1062" name="Google Shape;1352;p147"/>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endParaRPr/>
            </a:p>
          </p:txBody>
        </p:sp>
        <p:sp>
          <p:nvSpPr>
            <p:cNvPr id="1063" name="Google Shape;1353;p147"/>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endParaRPr/>
            </a:p>
          </p:txBody>
        </p:sp>
      </p:grpSp>
      <p:sp>
        <p:nvSpPr>
          <p:cNvPr id="1065" name="Google Shape;1354;p147"/>
          <p:cNvSpPr txBox="1"/>
          <p:nvPr/>
        </p:nvSpPr>
        <p:spPr>
          <a:xfrm>
            <a:off x="88900" y="1561153"/>
            <a:ext cx="1578000" cy="393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b="1">
                <a:solidFill>
                  <a:schemeClr val="accent4"/>
                </a:solidFill>
                <a:latin typeface="Helvetica Neue"/>
                <a:ea typeface="Helvetica Neue"/>
                <a:cs typeface="Helvetica Neue"/>
                <a:sym typeface="Helvetica Neue"/>
              </a:defRPr>
            </a:lvl1pPr>
          </a:lstStyle>
          <a:p>
            <a:r>
              <a:t>GroupA</a:t>
            </a:r>
          </a:p>
        </p:txBody>
      </p:sp>
      <p:sp>
        <p:nvSpPr>
          <p:cNvPr id="1066" name="Google Shape;1355;p147"/>
          <p:cNvSpPr/>
          <p:nvPr/>
        </p:nvSpPr>
        <p:spPr>
          <a:xfrm>
            <a:off x="777541" y="1974411"/>
            <a:ext cx="137101" cy="137101"/>
          </a:xfrm>
          <a:prstGeom prst="ellipse">
            <a:avLst/>
          </a:prstGeom>
          <a:solidFill>
            <a:srgbClr val="000000"/>
          </a:solidFill>
          <a:ln w="19050">
            <a:solidFill>
              <a:srgbClr val="434343"/>
            </a:solidFill>
          </a:ln>
        </p:spPr>
        <p:txBody>
          <a:bodyPr lIns="45719" rIns="45719" anchor="ctr"/>
          <a:lstStyle/>
          <a:p>
            <a:endParaRPr/>
          </a:p>
        </p:txBody>
      </p:sp>
      <p:sp>
        <p:nvSpPr>
          <p:cNvPr id="1067" name="Google Shape;1356;p147"/>
          <p:cNvSpPr/>
          <p:nvPr/>
        </p:nvSpPr>
        <p:spPr>
          <a:xfrm>
            <a:off x="1336665" y="1974411"/>
            <a:ext cx="137101" cy="137101"/>
          </a:xfrm>
          <a:prstGeom prst="ellipse">
            <a:avLst/>
          </a:prstGeom>
          <a:solidFill>
            <a:srgbClr val="000000"/>
          </a:solidFill>
          <a:ln w="19050">
            <a:solidFill>
              <a:srgbClr val="434343"/>
            </a:solidFill>
          </a:ln>
        </p:spPr>
        <p:txBody>
          <a:bodyPr lIns="45719" rIns="45719" anchor="ctr"/>
          <a:lstStyle/>
          <a:p>
            <a:endParaRPr/>
          </a:p>
        </p:txBody>
      </p:sp>
      <p:sp>
        <p:nvSpPr>
          <p:cNvPr id="1068" name="Google Shape;1357;p147"/>
          <p:cNvSpPr/>
          <p:nvPr/>
        </p:nvSpPr>
        <p:spPr>
          <a:xfrm>
            <a:off x="2193916" y="1975810"/>
            <a:ext cx="137101" cy="137101"/>
          </a:xfrm>
          <a:prstGeom prst="ellipse">
            <a:avLst/>
          </a:prstGeom>
          <a:solidFill>
            <a:srgbClr val="000000"/>
          </a:solidFill>
          <a:ln w="19050">
            <a:solidFill>
              <a:srgbClr val="434343"/>
            </a:solidFill>
          </a:ln>
        </p:spPr>
        <p:txBody>
          <a:bodyPr lIns="45719" rIns="45719" anchor="ctr"/>
          <a:lstStyle/>
          <a:p>
            <a:endParaRPr/>
          </a:p>
        </p:txBody>
      </p:sp>
      <p:sp>
        <p:nvSpPr>
          <p:cNvPr id="1069" name="Google Shape;1358;p147"/>
          <p:cNvSpPr/>
          <p:nvPr/>
        </p:nvSpPr>
        <p:spPr>
          <a:xfrm>
            <a:off x="4528841" y="1974411"/>
            <a:ext cx="137101" cy="137101"/>
          </a:xfrm>
          <a:prstGeom prst="ellipse">
            <a:avLst/>
          </a:prstGeom>
          <a:solidFill>
            <a:schemeClr val="accent4"/>
          </a:solidFill>
          <a:ln w="19050">
            <a:solidFill>
              <a:schemeClr val="accent4"/>
            </a:solidFill>
          </a:ln>
        </p:spPr>
        <p:txBody>
          <a:bodyPr lIns="45719" rIns="45719" anchor="ctr"/>
          <a:lstStyle/>
          <a:p>
            <a:endParaRPr/>
          </a:p>
        </p:txBody>
      </p:sp>
      <p:sp>
        <p:nvSpPr>
          <p:cNvPr id="1070" name="Google Shape;1359;p147"/>
          <p:cNvSpPr/>
          <p:nvPr/>
        </p:nvSpPr>
        <p:spPr>
          <a:xfrm>
            <a:off x="7527915" y="1975810"/>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1071" name="Google Shape;1360;p147"/>
          <p:cNvSpPr/>
          <p:nvPr/>
        </p:nvSpPr>
        <p:spPr>
          <a:xfrm>
            <a:off x="5546928" y="1975810"/>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1072" name="Google Shape;1361;p147"/>
          <p:cNvSpPr txBox="1"/>
          <p:nvPr/>
        </p:nvSpPr>
        <p:spPr>
          <a:xfrm>
            <a:off x="8471337" y="3711218"/>
            <a:ext cx="562201" cy="17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600" b="1">
                <a:solidFill>
                  <a:srgbClr val="FFFFFF"/>
                </a:solidFill>
                <a:latin typeface="Helvetica Neue"/>
                <a:ea typeface="Helvetica Neue"/>
                <a:cs typeface="Helvetica Neue"/>
                <a:sym typeface="Helvetica Neue"/>
              </a:defRPr>
            </a:lvl1pPr>
          </a:lstStyle>
          <a:p>
            <a:r>
              <a:t>1.0</a:t>
            </a:r>
          </a:p>
        </p:txBody>
      </p:sp>
      <p:sp>
        <p:nvSpPr>
          <p:cNvPr id="1073" name="Google Shape;1362;p147"/>
          <p:cNvSpPr/>
          <p:nvPr/>
        </p:nvSpPr>
        <p:spPr>
          <a:xfrm>
            <a:off x="88902" y="3574610"/>
            <a:ext cx="137101" cy="137101"/>
          </a:xfrm>
          <a:prstGeom prst="ellipse">
            <a:avLst/>
          </a:prstGeom>
          <a:solidFill>
            <a:srgbClr val="0A0A0C"/>
          </a:solidFill>
          <a:ln w="19050">
            <a:solidFill>
              <a:srgbClr val="FF00FF"/>
            </a:solidFill>
          </a:ln>
        </p:spPr>
        <p:txBody>
          <a:bodyPr lIns="45719" rIns="45719" anchor="ctr"/>
          <a:lstStyle/>
          <a:p>
            <a:endParaRPr/>
          </a:p>
        </p:txBody>
      </p:sp>
      <p:sp>
        <p:nvSpPr>
          <p:cNvPr id="1074" name="Google Shape;1363;p147"/>
          <p:cNvSpPr/>
          <p:nvPr/>
        </p:nvSpPr>
        <p:spPr>
          <a:xfrm>
            <a:off x="8683893" y="3574610"/>
            <a:ext cx="137101" cy="137101"/>
          </a:xfrm>
          <a:prstGeom prst="ellipse">
            <a:avLst/>
          </a:prstGeom>
          <a:solidFill>
            <a:srgbClr val="0A0A0C"/>
          </a:solidFill>
          <a:ln w="19050">
            <a:solidFill>
              <a:srgbClr val="B4A7D6"/>
            </a:solidFill>
          </a:ln>
        </p:spPr>
        <p:txBody>
          <a:bodyPr lIns="45719" rIns="45719" anchor="ctr"/>
          <a:lstStyle/>
          <a:p>
            <a:endParaRPr/>
          </a:p>
        </p:txBody>
      </p:sp>
      <p:grpSp>
        <p:nvGrpSpPr>
          <p:cNvPr id="1079" name="Google Shape;1365;p147"/>
          <p:cNvGrpSpPr/>
          <p:nvPr/>
        </p:nvGrpSpPr>
        <p:grpSpPr>
          <a:xfrm>
            <a:off x="231438" y="3633399"/>
            <a:ext cx="8445649" cy="19501"/>
            <a:chOff x="0" y="0"/>
            <a:chExt cx="8445649" cy="19500"/>
          </a:xfrm>
        </p:grpSpPr>
        <p:sp>
          <p:nvSpPr>
            <p:cNvPr id="1075" name="Google Shape;1366;p147"/>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1076" name="Google Shape;1367;p147"/>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1077" name="Google Shape;1368;p147"/>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endParaRPr/>
            </a:p>
          </p:txBody>
        </p:sp>
        <p:sp>
          <p:nvSpPr>
            <p:cNvPr id="1078" name="Google Shape;1369;p147"/>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endParaRPr/>
            </a:p>
          </p:txBody>
        </p:sp>
      </p:grpSp>
      <p:sp>
        <p:nvSpPr>
          <p:cNvPr id="1080" name="Google Shape;1370;p147"/>
          <p:cNvSpPr txBox="1"/>
          <p:nvPr/>
        </p:nvSpPr>
        <p:spPr>
          <a:xfrm>
            <a:off x="88900" y="3161353"/>
            <a:ext cx="1578000" cy="393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b="1">
                <a:solidFill>
                  <a:schemeClr val="accent4"/>
                </a:solidFill>
                <a:latin typeface="Helvetica Neue"/>
                <a:ea typeface="Helvetica Neue"/>
                <a:cs typeface="Helvetica Neue"/>
                <a:sym typeface="Helvetica Neue"/>
              </a:defRPr>
            </a:lvl1pPr>
          </a:lstStyle>
          <a:p>
            <a:r>
              <a:t>GroupB</a:t>
            </a:r>
          </a:p>
        </p:txBody>
      </p:sp>
      <p:sp>
        <p:nvSpPr>
          <p:cNvPr id="1081" name="Google Shape;1371;p147"/>
          <p:cNvSpPr/>
          <p:nvPr/>
        </p:nvSpPr>
        <p:spPr>
          <a:xfrm>
            <a:off x="3051166" y="3576011"/>
            <a:ext cx="137101" cy="137101"/>
          </a:xfrm>
          <a:prstGeom prst="ellipse">
            <a:avLst/>
          </a:prstGeom>
          <a:solidFill>
            <a:srgbClr val="434343"/>
          </a:solidFill>
          <a:ln w="19050">
            <a:solidFill>
              <a:srgbClr val="434343"/>
            </a:solidFill>
          </a:ln>
        </p:spPr>
        <p:txBody>
          <a:bodyPr lIns="45719" rIns="45719" anchor="ctr"/>
          <a:lstStyle/>
          <a:p>
            <a:endParaRPr/>
          </a:p>
        </p:txBody>
      </p:sp>
      <p:sp>
        <p:nvSpPr>
          <p:cNvPr id="1082" name="Google Shape;1372;p147"/>
          <p:cNvSpPr/>
          <p:nvPr/>
        </p:nvSpPr>
        <p:spPr>
          <a:xfrm>
            <a:off x="2622541" y="3576011"/>
            <a:ext cx="137101" cy="137101"/>
          </a:xfrm>
          <a:prstGeom prst="ellipse">
            <a:avLst/>
          </a:prstGeom>
          <a:solidFill>
            <a:srgbClr val="434343"/>
          </a:solidFill>
          <a:ln w="19050">
            <a:solidFill>
              <a:srgbClr val="434343"/>
            </a:solidFill>
          </a:ln>
        </p:spPr>
        <p:txBody>
          <a:bodyPr lIns="45719" rIns="45719" anchor="ctr"/>
          <a:lstStyle/>
          <a:p>
            <a:endParaRPr/>
          </a:p>
        </p:txBody>
      </p:sp>
      <p:sp>
        <p:nvSpPr>
          <p:cNvPr id="1083" name="Google Shape;1373;p147"/>
          <p:cNvSpPr/>
          <p:nvPr/>
        </p:nvSpPr>
        <p:spPr>
          <a:xfrm>
            <a:off x="433215" y="3576011"/>
            <a:ext cx="137101" cy="137101"/>
          </a:xfrm>
          <a:prstGeom prst="ellipse">
            <a:avLst/>
          </a:prstGeom>
          <a:solidFill>
            <a:srgbClr val="434343"/>
          </a:solidFill>
          <a:ln w="19050">
            <a:solidFill>
              <a:srgbClr val="434343"/>
            </a:solidFill>
          </a:ln>
        </p:spPr>
        <p:txBody>
          <a:bodyPr lIns="45719" rIns="45719" anchor="ctr"/>
          <a:lstStyle/>
          <a:p>
            <a:endParaRPr/>
          </a:p>
        </p:txBody>
      </p:sp>
      <p:sp>
        <p:nvSpPr>
          <p:cNvPr id="1084" name="Google Shape;1374;p147"/>
          <p:cNvSpPr/>
          <p:nvPr/>
        </p:nvSpPr>
        <p:spPr>
          <a:xfrm>
            <a:off x="8166090" y="3576011"/>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1085" name="Google Shape;1375;p147"/>
          <p:cNvSpPr/>
          <p:nvPr/>
        </p:nvSpPr>
        <p:spPr>
          <a:xfrm>
            <a:off x="6435152" y="3576011"/>
            <a:ext cx="137101" cy="137101"/>
          </a:xfrm>
          <a:prstGeom prst="ellipse">
            <a:avLst/>
          </a:prstGeom>
          <a:solidFill>
            <a:schemeClr val="accent4"/>
          </a:solidFill>
          <a:ln w="19050">
            <a:solidFill>
              <a:schemeClr val="accent4"/>
            </a:solidFill>
          </a:ln>
        </p:spPr>
        <p:txBody>
          <a:bodyPr lIns="45719" rIns="45719" anchor="ctr"/>
          <a:lstStyle/>
          <a:p>
            <a:endParaRPr/>
          </a:p>
        </p:txBody>
      </p:sp>
      <p:sp>
        <p:nvSpPr>
          <p:cNvPr id="1086" name="Google Shape;1376;p147"/>
          <p:cNvSpPr/>
          <p:nvPr/>
        </p:nvSpPr>
        <p:spPr>
          <a:xfrm>
            <a:off x="4299053" y="3574610"/>
            <a:ext cx="137101" cy="137101"/>
          </a:xfrm>
          <a:prstGeom prst="ellipse">
            <a:avLst/>
          </a:prstGeom>
          <a:solidFill>
            <a:srgbClr val="000000"/>
          </a:solidFill>
          <a:ln w="19050">
            <a:solidFill>
              <a:schemeClr val="accent4"/>
            </a:solidFill>
          </a:ln>
        </p:spPr>
        <p:txBody>
          <a:bodyPr lIns="45719" rIns="45719" anchor="ctr"/>
          <a:lstStyle/>
          <a:p>
            <a:endParaRPr/>
          </a:p>
        </p:txBody>
      </p:sp>
      <p:grpSp>
        <p:nvGrpSpPr>
          <p:cNvPr id="1089" name="Google Shape;1377;p147"/>
          <p:cNvGrpSpPr/>
          <p:nvPr/>
        </p:nvGrpSpPr>
        <p:grpSpPr>
          <a:xfrm>
            <a:off x="24" y="4369924"/>
            <a:ext cx="9144001" cy="347951"/>
            <a:chOff x="0" y="0"/>
            <a:chExt cx="9144000" cy="347949"/>
          </a:xfrm>
        </p:grpSpPr>
        <p:sp>
          <p:nvSpPr>
            <p:cNvPr id="1087"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endParaRPr/>
            </a:p>
          </p:txBody>
        </p:sp>
        <p:sp>
          <p:nvSpPr>
            <p:cNvPr id="1088" name="Moving the cutoff, now both groups have success class parity 1/3 chances."/>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r>
                <a:t>Moving the cutoff, now both groups have success class parity 1/3 chances.</a:t>
              </a:r>
            </a:p>
          </p:txBody>
        </p:sp>
      </p:grpSp>
      <p:sp>
        <p:nvSpPr>
          <p:cNvPr id="1090" name="Google Shape;1378;p147"/>
          <p:cNvSpPr/>
          <p:nvPr/>
        </p:nvSpPr>
        <p:spPr>
          <a:xfrm>
            <a:off x="25" y="1930125"/>
            <a:ext cx="4057283" cy="250851"/>
          </a:xfrm>
          <a:prstGeom prst="rect">
            <a:avLst/>
          </a:prstGeom>
          <a:solidFill>
            <a:srgbClr val="000000"/>
          </a:solidFill>
          <a:ln w="12700">
            <a:miter lim="400000"/>
          </a:ln>
        </p:spPr>
        <p:txBody>
          <a:bodyPr lIns="45719" rIns="45719" anchor="ctr"/>
          <a:lstStyle/>
          <a:p>
            <a:endParaRPr/>
          </a:p>
        </p:txBody>
      </p:sp>
      <p:sp>
        <p:nvSpPr>
          <p:cNvPr id="1091" name="Google Shape;1379;p147"/>
          <p:cNvSpPr/>
          <p:nvPr/>
        </p:nvSpPr>
        <p:spPr>
          <a:xfrm>
            <a:off x="-50" y="3553200"/>
            <a:ext cx="4057283" cy="250851"/>
          </a:xfrm>
          <a:prstGeom prst="rect">
            <a:avLst/>
          </a:prstGeom>
          <a:solidFill>
            <a:srgbClr val="000000"/>
          </a:solidFill>
          <a:ln w="12700">
            <a:miter lim="400000"/>
          </a:ln>
        </p:spPr>
        <p:txBody>
          <a:bodyPr lIns="45719" rIns="45719" anchor="ctr"/>
          <a:lstStyle/>
          <a:p>
            <a:endParaRPr/>
          </a:p>
        </p:txBody>
      </p:sp>
      <p:sp>
        <p:nvSpPr>
          <p:cNvPr id="1092" name="Google Shape;1380;p147"/>
          <p:cNvSpPr/>
          <p:nvPr/>
        </p:nvSpPr>
        <p:spPr>
          <a:xfrm>
            <a:off x="225815" y="1217510"/>
            <a:ext cx="137101" cy="137101"/>
          </a:xfrm>
          <a:prstGeom prst="ellipse">
            <a:avLst/>
          </a:prstGeom>
          <a:solidFill>
            <a:schemeClr val="accent4"/>
          </a:solidFill>
          <a:ln w="19050">
            <a:solidFill>
              <a:schemeClr val="accent4"/>
            </a:solidFill>
          </a:ln>
        </p:spPr>
        <p:txBody>
          <a:bodyPr lIns="45719" rIns="45719" anchor="ctr"/>
          <a:lstStyle/>
          <a:p>
            <a:pPr>
              <a:defRPr sz="1200">
                <a:solidFill>
                  <a:srgbClr val="7F7F7F"/>
                </a:solidFill>
              </a:defRPr>
            </a:pPr>
            <a:endParaRPr/>
          </a:p>
        </p:txBody>
      </p:sp>
      <p:sp>
        <p:nvSpPr>
          <p:cNvPr id="1093" name="Google Shape;1381;p147"/>
          <p:cNvSpPr/>
          <p:nvPr/>
        </p:nvSpPr>
        <p:spPr>
          <a:xfrm>
            <a:off x="225815" y="993635"/>
            <a:ext cx="137101" cy="137101"/>
          </a:xfrm>
          <a:prstGeom prst="ellipse">
            <a:avLst/>
          </a:prstGeom>
          <a:solidFill>
            <a:srgbClr val="000000"/>
          </a:solidFill>
          <a:ln w="19050">
            <a:solidFill>
              <a:schemeClr val="accent4"/>
            </a:solidFill>
          </a:ln>
        </p:spPr>
        <p:txBody>
          <a:bodyPr lIns="45719" rIns="45719" anchor="ctr"/>
          <a:lstStyle/>
          <a:p>
            <a:pPr>
              <a:defRPr sz="1200">
                <a:solidFill>
                  <a:srgbClr val="7F7F7F"/>
                </a:solidFill>
              </a:defRPr>
            </a:pPr>
            <a:endParaRPr/>
          </a:p>
        </p:txBody>
      </p:sp>
      <p:sp>
        <p:nvSpPr>
          <p:cNvPr id="1094" name="Google Shape;1382;p147"/>
          <p:cNvSpPr txBox="1"/>
          <p:nvPr/>
        </p:nvSpPr>
        <p:spPr>
          <a:xfrm>
            <a:off x="362924" y="1102600"/>
            <a:ext cx="1431601" cy="335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defRPr sz="1000">
                <a:solidFill>
                  <a:srgbClr val="7F7F7F"/>
                </a:solidFill>
                <a:latin typeface="Roboto"/>
                <a:ea typeface="Roboto"/>
                <a:cs typeface="Roboto"/>
                <a:sym typeface="Roboto"/>
              </a:defRPr>
            </a:lvl1pPr>
          </a:lstStyle>
          <a:p>
            <a:r>
              <a:t>ACTUAL Qualified</a:t>
            </a:r>
          </a:p>
        </p:txBody>
      </p:sp>
      <p:sp>
        <p:nvSpPr>
          <p:cNvPr id="1095" name="Google Shape;1383;p147"/>
          <p:cNvSpPr txBox="1"/>
          <p:nvPr/>
        </p:nvSpPr>
        <p:spPr>
          <a:xfrm>
            <a:off x="362925" y="878725"/>
            <a:ext cx="1830900" cy="335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defRPr sz="1000">
                <a:solidFill>
                  <a:srgbClr val="7F7F7F"/>
                </a:solidFill>
                <a:latin typeface="Roboto"/>
                <a:ea typeface="Roboto"/>
                <a:cs typeface="Roboto"/>
                <a:sym typeface="Roboto"/>
              </a:defRPr>
            </a:lvl1pPr>
          </a:lstStyle>
          <a:p>
            <a:r>
              <a:t>ACTUAL not Qualified</a:t>
            </a:r>
          </a:p>
        </p:txBody>
      </p:sp>
      <p:sp>
        <p:nvSpPr>
          <p:cNvPr id="1096" name="Google Shape;1344;p147"/>
          <p:cNvSpPr/>
          <p:nvPr/>
        </p:nvSpPr>
        <p:spPr>
          <a:xfrm flipH="1">
            <a:off x="4467250" y="1600199"/>
            <a:ext cx="1" cy="2466902"/>
          </a:xfrm>
          <a:prstGeom prst="line">
            <a:avLst/>
          </a:prstGeom>
          <a:ln>
            <a:solidFill>
              <a:srgbClr val="808080"/>
            </a:solidFill>
            <a:prstDash val="lgDash"/>
          </a:ln>
        </p:spPr>
        <p:txBody>
          <a:bodyPr lIns="45719" rIns="45719"/>
          <a:lstStyle/>
          <a:p>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 name="Google Shape;1874;p210"/>
          <p:cNvSpPr txBox="1">
            <a:spLocks noGrp="1"/>
          </p:cNvSpPr>
          <p:nvPr>
            <p:ph type="title"/>
          </p:nvPr>
        </p:nvSpPr>
        <p:spPr>
          <a:xfrm>
            <a:off x="28300" y="137149"/>
            <a:ext cx="9005100" cy="594002"/>
          </a:xfrm>
          <a:prstGeom prst="rect">
            <a:avLst/>
          </a:prstGeom>
        </p:spPr>
        <p:txBody>
          <a:bodyPr/>
          <a:lstStyle>
            <a:lvl1pPr>
              <a:defRPr sz="2100"/>
            </a:lvl1pPr>
          </a:lstStyle>
          <a:p>
            <a:r>
              <a:t>What about avoiding the poor outcome?</a:t>
            </a:r>
          </a:p>
        </p:txBody>
      </p:sp>
      <p:sp>
        <p:nvSpPr>
          <p:cNvPr id="1101" name="Google Shape;1345;p147"/>
          <p:cNvSpPr txBox="1"/>
          <p:nvPr/>
        </p:nvSpPr>
        <p:spPr>
          <a:xfrm>
            <a:off x="8471337" y="2111019"/>
            <a:ext cx="562201" cy="1780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600" b="1">
                <a:solidFill>
                  <a:srgbClr val="FFFFFF"/>
                </a:solidFill>
                <a:latin typeface="Helvetica Neue"/>
                <a:ea typeface="Helvetica Neue"/>
                <a:cs typeface="Helvetica Neue"/>
                <a:sym typeface="Helvetica Neue"/>
              </a:defRPr>
            </a:lvl1pPr>
          </a:lstStyle>
          <a:p>
            <a:r>
              <a:t>1.0</a:t>
            </a:r>
          </a:p>
        </p:txBody>
      </p:sp>
      <p:sp>
        <p:nvSpPr>
          <p:cNvPr id="1102" name="Google Shape;1346;p147"/>
          <p:cNvSpPr/>
          <p:nvPr/>
        </p:nvSpPr>
        <p:spPr>
          <a:xfrm>
            <a:off x="88902" y="1974411"/>
            <a:ext cx="137101" cy="137101"/>
          </a:xfrm>
          <a:prstGeom prst="ellipse">
            <a:avLst/>
          </a:prstGeom>
          <a:solidFill>
            <a:srgbClr val="0A0A0C"/>
          </a:solidFill>
          <a:ln w="19050">
            <a:solidFill>
              <a:srgbClr val="FF00FF"/>
            </a:solidFill>
          </a:ln>
        </p:spPr>
        <p:txBody>
          <a:bodyPr lIns="45719" rIns="45719" anchor="ctr"/>
          <a:lstStyle/>
          <a:p>
            <a:endParaRPr/>
          </a:p>
        </p:txBody>
      </p:sp>
      <p:sp>
        <p:nvSpPr>
          <p:cNvPr id="1103" name="Google Shape;1347;p147"/>
          <p:cNvSpPr/>
          <p:nvPr/>
        </p:nvSpPr>
        <p:spPr>
          <a:xfrm>
            <a:off x="8683893" y="1974411"/>
            <a:ext cx="137101" cy="137101"/>
          </a:xfrm>
          <a:prstGeom prst="ellipse">
            <a:avLst/>
          </a:prstGeom>
          <a:solidFill>
            <a:srgbClr val="0A0A0C"/>
          </a:solidFill>
          <a:ln w="19050">
            <a:solidFill>
              <a:srgbClr val="B4A7D6"/>
            </a:solidFill>
          </a:ln>
        </p:spPr>
        <p:txBody>
          <a:bodyPr lIns="45719" rIns="45719" anchor="ctr"/>
          <a:lstStyle/>
          <a:p>
            <a:endParaRPr/>
          </a:p>
        </p:txBody>
      </p:sp>
      <p:grpSp>
        <p:nvGrpSpPr>
          <p:cNvPr id="1108" name="Google Shape;1349;p147"/>
          <p:cNvGrpSpPr/>
          <p:nvPr/>
        </p:nvGrpSpPr>
        <p:grpSpPr>
          <a:xfrm>
            <a:off x="231438" y="2033198"/>
            <a:ext cx="8445649" cy="19502"/>
            <a:chOff x="0" y="0"/>
            <a:chExt cx="8445649" cy="19500"/>
          </a:xfrm>
        </p:grpSpPr>
        <p:sp>
          <p:nvSpPr>
            <p:cNvPr id="1104" name="Google Shape;1350;p147"/>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1105" name="Google Shape;1351;p147"/>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1106" name="Google Shape;1352;p147"/>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endParaRPr/>
            </a:p>
          </p:txBody>
        </p:sp>
        <p:sp>
          <p:nvSpPr>
            <p:cNvPr id="1107" name="Google Shape;1353;p147"/>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endParaRPr/>
            </a:p>
          </p:txBody>
        </p:sp>
      </p:grpSp>
      <p:sp>
        <p:nvSpPr>
          <p:cNvPr id="1109" name="Google Shape;1354;p147"/>
          <p:cNvSpPr txBox="1"/>
          <p:nvPr/>
        </p:nvSpPr>
        <p:spPr>
          <a:xfrm>
            <a:off x="88900" y="1561153"/>
            <a:ext cx="1578000" cy="393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b="1">
                <a:solidFill>
                  <a:schemeClr val="accent4"/>
                </a:solidFill>
                <a:latin typeface="Helvetica Neue"/>
                <a:ea typeface="Helvetica Neue"/>
                <a:cs typeface="Helvetica Neue"/>
                <a:sym typeface="Helvetica Neue"/>
              </a:defRPr>
            </a:lvl1pPr>
          </a:lstStyle>
          <a:p>
            <a:r>
              <a:t>GroupA</a:t>
            </a:r>
          </a:p>
        </p:txBody>
      </p:sp>
      <p:sp>
        <p:nvSpPr>
          <p:cNvPr id="1110" name="Google Shape;1355;p147"/>
          <p:cNvSpPr/>
          <p:nvPr/>
        </p:nvSpPr>
        <p:spPr>
          <a:xfrm>
            <a:off x="777541" y="1974411"/>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1111" name="Google Shape;1356;p147"/>
          <p:cNvSpPr/>
          <p:nvPr/>
        </p:nvSpPr>
        <p:spPr>
          <a:xfrm>
            <a:off x="1336665" y="1974411"/>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1112" name="Google Shape;1357;p147"/>
          <p:cNvSpPr/>
          <p:nvPr/>
        </p:nvSpPr>
        <p:spPr>
          <a:xfrm>
            <a:off x="2193916" y="1975810"/>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1113" name="Google Shape;1358;p147"/>
          <p:cNvSpPr/>
          <p:nvPr/>
        </p:nvSpPr>
        <p:spPr>
          <a:xfrm>
            <a:off x="4528841" y="1974411"/>
            <a:ext cx="137101" cy="137101"/>
          </a:xfrm>
          <a:prstGeom prst="ellipse">
            <a:avLst/>
          </a:prstGeom>
          <a:solidFill>
            <a:schemeClr val="accent4"/>
          </a:solidFill>
          <a:ln w="19050">
            <a:solidFill>
              <a:schemeClr val="accent4"/>
            </a:solidFill>
          </a:ln>
        </p:spPr>
        <p:txBody>
          <a:bodyPr lIns="45719" rIns="45719" anchor="ctr"/>
          <a:lstStyle/>
          <a:p>
            <a:endParaRPr/>
          </a:p>
        </p:txBody>
      </p:sp>
      <p:sp>
        <p:nvSpPr>
          <p:cNvPr id="1114" name="Google Shape;1359;p147"/>
          <p:cNvSpPr/>
          <p:nvPr/>
        </p:nvSpPr>
        <p:spPr>
          <a:xfrm>
            <a:off x="7527915" y="1975810"/>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1115" name="Google Shape;1360;p147"/>
          <p:cNvSpPr/>
          <p:nvPr/>
        </p:nvSpPr>
        <p:spPr>
          <a:xfrm>
            <a:off x="5546928" y="1975810"/>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1116" name="Google Shape;1361;p147"/>
          <p:cNvSpPr txBox="1"/>
          <p:nvPr/>
        </p:nvSpPr>
        <p:spPr>
          <a:xfrm>
            <a:off x="8471337" y="3711218"/>
            <a:ext cx="562201" cy="17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600" b="1">
                <a:solidFill>
                  <a:srgbClr val="FFFFFF"/>
                </a:solidFill>
                <a:latin typeface="Helvetica Neue"/>
                <a:ea typeface="Helvetica Neue"/>
                <a:cs typeface="Helvetica Neue"/>
                <a:sym typeface="Helvetica Neue"/>
              </a:defRPr>
            </a:lvl1pPr>
          </a:lstStyle>
          <a:p>
            <a:r>
              <a:t>1.0</a:t>
            </a:r>
          </a:p>
        </p:txBody>
      </p:sp>
      <p:sp>
        <p:nvSpPr>
          <p:cNvPr id="1117" name="Google Shape;1362;p147"/>
          <p:cNvSpPr/>
          <p:nvPr/>
        </p:nvSpPr>
        <p:spPr>
          <a:xfrm>
            <a:off x="88902" y="3574610"/>
            <a:ext cx="137101" cy="137101"/>
          </a:xfrm>
          <a:prstGeom prst="ellipse">
            <a:avLst/>
          </a:prstGeom>
          <a:solidFill>
            <a:srgbClr val="0A0A0C"/>
          </a:solidFill>
          <a:ln w="19050">
            <a:solidFill>
              <a:srgbClr val="FF00FF"/>
            </a:solidFill>
          </a:ln>
        </p:spPr>
        <p:txBody>
          <a:bodyPr lIns="45719" rIns="45719" anchor="ctr"/>
          <a:lstStyle/>
          <a:p>
            <a:endParaRPr/>
          </a:p>
        </p:txBody>
      </p:sp>
      <p:sp>
        <p:nvSpPr>
          <p:cNvPr id="1118" name="Google Shape;1363;p147"/>
          <p:cNvSpPr/>
          <p:nvPr/>
        </p:nvSpPr>
        <p:spPr>
          <a:xfrm>
            <a:off x="8683893" y="3574610"/>
            <a:ext cx="137101" cy="137101"/>
          </a:xfrm>
          <a:prstGeom prst="ellipse">
            <a:avLst/>
          </a:prstGeom>
          <a:solidFill>
            <a:srgbClr val="0A0A0C"/>
          </a:solidFill>
          <a:ln w="19050">
            <a:solidFill>
              <a:srgbClr val="B4A7D6"/>
            </a:solidFill>
          </a:ln>
        </p:spPr>
        <p:txBody>
          <a:bodyPr lIns="45719" rIns="45719" anchor="ctr"/>
          <a:lstStyle/>
          <a:p>
            <a:endParaRPr/>
          </a:p>
        </p:txBody>
      </p:sp>
      <p:grpSp>
        <p:nvGrpSpPr>
          <p:cNvPr id="1123" name="Google Shape;1365;p147"/>
          <p:cNvGrpSpPr/>
          <p:nvPr/>
        </p:nvGrpSpPr>
        <p:grpSpPr>
          <a:xfrm>
            <a:off x="231438" y="3633399"/>
            <a:ext cx="8445649" cy="19501"/>
            <a:chOff x="0" y="0"/>
            <a:chExt cx="8445649" cy="19500"/>
          </a:xfrm>
        </p:grpSpPr>
        <p:sp>
          <p:nvSpPr>
            <p:cNvPr id="1119" name="Google Shape;1366;p147"/>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1120" name="Google Shape;1367;p147"/>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1121" name="Google Shape;1368;p147"/>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endParaRPr/>
            </a:p>
          </p:txBody>
        </p:sp>
        <p:sp>
          <p:nvSpPr>
            <p:cNvPr id="1122" name="Google Shape;1369;p147"/>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endParaRPr/>
            </a:p>
          </p:txBody>
        </p:sp>
      </p:grpSp>
      <p:sp>
        <p:nvSpPr>
          <p:cNvPr id="1124" name="Google Shape;1370;p147"/>
          <p:cNvSpPr txBox="1"/>
          <p:nvPr/>
        </p:nvSpPr>
        <p:spPr>
          <a:xfrm>
            <a:off x="88900" y="3161353"/>
            <a:ext cx="1578000" cy="393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b="1">
                <a:solidFill>
                  <a:schemeClr val="accent4"/>
                </a:solidFill>
                <a:latin typeface="Helvetica Neue"/>
                <a:ea typeface="Helvetica Neue"/>
                <a:cs typeface="Helvetica Neue"/>
                <a:sym typeface="Helvetica Neue"/>
              </a:defRPr>
            </a:lvl1pPr>
          </a:lstStyle>
          <a:p>
            <a:r>
              <a:t>GroupB</a:t>
            </a:r>
          </a:p>
        </p:txBody>
      </p:sp>
      <p:sp>
        <p:nvSpPr>
          <p:cNvPr id="1125" name="Google Shape;1371;p147"/>
          <p:cNvSpPr/>
          <p:nvPr/>
        </p:nvSpPr>
        <p:spPr>
          <a:xfrm>
            <a:off x="3051166" y="3576011"/>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1126" name="Google Shape;1372;p147"/>
          <p:cNvSpPr/>
          <p:nvPr/>
        </p:nvSpPr>
        <p:spPr>
          <a:xfrm>
            <a:off x="2622541" y="3576011"/>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1127" name="Google Shape;1373;p147"/>
          <p:cNvSpPr/>
          <p:nvPr/>
        </p:nvSpPr>
        <p:spPr>
          <a:xfrm>
            <a:off x="433215" y="3576011"/>
            <a:ext cx="137101" cy="137101"/>
          </a:xfrm>
          <a:prstGeom prst="ellipse">
            <a:avLst/>
          </a:prstGeom>
          <a:solidFill>
            <a:schemeClr val="accent4"/>
          </a:solidFill>
          <a:ln w="19050">
            <a:solidFill>
              <a:schemeClr val="accent4"/>
            </a:solidFill>
          </a:ln>
        </p:spPr>
        <p:txBody>
          <a:bodyPr lIns="45719" rIns="45719" anchor="ctr"/>
          <a:lstStyle/>
          <a:p>
            <a:pPr>
              <a:defRPr sz="1200">
                <a:solidFill>
                  <a:srgbClr val="7F7F7F"/>
                </a:solidFill>
              </a:defRPr>
            </a:pPr>
            <a:endParaRPr/>
          </a:p>
        </p:txBody>
      </p:sp>
      <p:sp>
        <p:nvSpPr>
          <p:cNvPr id="1128" name="Google Shape;1374;p147"/>
          <p:cNvSpPr/>
          <p:nvPr/>
        </p:nvSpPr>
        <p:spPr>
          <a:xfrm>
            <a:off x="8166090" y="3576011"/>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1129" name="Google Shape;1375;p147"/>
          <p:cNvSpPr/>
          <p:nvPr/>
        </p:nvSpPr>
        <p:spPr>
          <a:xfrm>
            <a:off x="6435152" y="3576011"/>
            <a:ext cx="137101" cy="137101"/>
          </a:xfrm>
          <a:prstGeom prst="ellipse">
            <a:avLst/>
          </a:prstGeom>
          <a:solidFill>
            <a:schemeClr val="accent4"/>
          </a:solidFill>
          <a:ln w="19050">
            <a:solidFill>
              <a:schemeClr val="accent4"/>
            </a:solidFill>
          </a:ln>
        </p:spPr>
        <p:txBody>
          <a:bodyPr lIns="45719" rIns="45719" anchor="ctr"/>
          <a:lstStyle/>
          <a:p>
            <a:endParaRPr/>
          </a:p>
        </p:txBody>
      </p:sp>
      <p:sp>
        <p:nvSpPr>
          <p:cNvPr id="1130" name="Google Shape;1376;p147"/>
          <p:cNvSpPr/>
          <p:nvPr/>
        </p:nvSpPr>
        <p:spPr>
          <a:xfrm>
            <a:off x="4299053" y="3574610"/>
            <a:ext cx="137101" cy="137101"/>
          </a:xfrm>
          <a:prstGeom prst="ellipse">
            <a:avLst/>
          </a:prstGeom>
          <a:solidFill>
            <a:srgbClr val="000000"/>
          </a:solidFill>
          <a:ln w="19050">
            <a:solidFill>
              <a:schemeClr val="accent4"/>
            </a:solidFill>
          </a:ln>
        </p:spPr>
        <p:txBody>
          <a:bodyPr lIns="45719" rIns="45719" anchor="ctr"/>
          <a:lstStyle/>
          <a:p>
            <a:endParaRPr/>
          </a:p>
        </p:txBody>
      </p:sp>
      <p:grpSp>
        <p:nvGrpSpPr>
          <p:cNvPr id="1133" name="Google Shape;1377;p147"/>
          <p:cNvGrpSpPr/>
          <p:nvPr/>
        </p:nvGrpSpPr>
        <p:grpSpPr>
          <a:xfrm>
            <a:off x="24" y="4369924"/>
            <a:ext cx="9144001" cy="347951"/>
            <a:chOff x="0" y="0"/>
            <a:chExt cx="9144000" cy="347949"/>
          </a:xfrm>
        </p:grpSpPr>
        <p:sp>
          <p:nvSpPr>
            <p:cNvPr id="1131"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endParaRPr/>
            </a:p>
          </p:txBody>
        </p:sp>
        <p:sp>
          <p:nvSpPr>
            <p:cNvPr id="1132" name="Group A 3 of 3; Group B 3 of 4.  The model isn’t fair, there is bias against group B."/>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r>
                <a:t>Group A 3 of 3; Group B 3 of 4.  The model isn’t fair, there is bias against group B.</a:t>
              </a:r>
            </a:p>
          </p:txBody>
        </p:sp>
      </p:grpSp>
      <p:sp>
        <p:nvSpPr>
          <p:cNvPr id="1134" name="Google Shape;1378;p147"/>
          <p:cNvSpPr/>
          <p:nvPr/>
        </p:nvSpPr>
        <p:spPr>
          <a:xfrm>
            <a:off x="4498349" y="1881484"/>
            <a:ext cx="4396547" cy="250851"/>
          </a:xfrm>
          <a:prstGeom prst="rect">
            <a:avLst/>
          </a:prstGeom>
          <a:solidFill>
            <a:srgbClr val="000000"/>
          </a:solidFill>
          <a:ln w="12700">
            <a:miter lim="400000"/>
          </a:ln>
        </p:spPr>
        <p:txBody>
          <a:bodyPr lIns="45719" rIns="45719" anchor="ctr"/>
          <a:lstStyle/>
          <a:p>
            <a:endParaRPr/>
          </a:p>
        </p:txBody>
      </p:sp>
      <p:sp>
        <p:nvSpPr>
          <p:cNvPr id="1135" name="Google Shape;1379;p147"/>
          <p:cNvSpPr/>
          <p:nvPr/>
        </p:nvSpPr>
        <p:spPr>
          <a:xfrm>
            <a:off x="4528842" y="3485103"/>
            <a:ext cx="4365979" cy="250851"/>
          </a:xfrm>
          <a:prstGeom prst="rect">
            <a:avLst/>
          </a:prstGeom>
          <a:solidFill>
            <a:srgbClr val="000000"/>
          </a:solidFill>
          <a:ln w="12700">
            <a:miter lim="400000"/>
          </a:ln>
        </p:spPr>
        <p:txBody>
          <a:bodyPr lIns="45719" rIns="45719" anchor="ctr"/>
          <a:lstStyle/>
          <a:p>
            <a:endParaRPr/>
          </a:p>
        </p:txBody>
      </p:sp>
      <p:sp>
        <p:nvSpPr>
          <p:cNvPr id="1136" name="Google Shape;1380;p147"/>
          <p:cNvSpPr/>
          <p:nvPr/>
        </p:nvSpPr>
        <p:spPr>
          <a:xfrm>
            <a:off x="225815" y="1217510"/>
            <a:ext cx="137101" cy="137101"/>
          </a:xfrm>
          <a:prstGeom prst="ellipse">
            <a:avLst/>
          </a:prstGeom>
          <a:solidFill>
            <a:schemeClr val="accent4"/>
          </a:solidFill>
          <a:ln w="19050">
            <a:solidFill>
              <a:schemeClr val="accent4"/>
            </a:solidFill>
          </a:ln>
        </p:spPr>
        <p:txBody>
          <a:bodyPr lIns="45719" rIns="45719" anchor="ctr"/>
          <a:lstStyle/>
          <a:p>
            <a:pPr>
              <a:defRPr sz="1200">
                <a:solidFill>
                  <a:srgbClr val="7F7F7F"/>
                </a:solidFill>
              </a:defRPr>
            </a:pPr>
            <a:endParaRPr/>
          </a:p>
        </p:txBody>
      </p:sp>
      <p:sp>
        <p:nvSpPr>
          <p:cNvPr id="1137" name="Google Shape;1381;p147"/>
          <p:cNvSpPr/>
          <p:nvPr/>
        </p:nvSpPr>
        <p:spPr>
          <a:xfrm>
            <a:off x="225815" y="993635"/>
            <a:ext cx="137101" cy="137101"/>
          </a:xfrm>
          <a:prstGeom prst="ellipse">
            <a:avLst/>
          </a:prstGeom>
          <a:solidFill>
            <a:srgbClr val="000000"/>
          </a:solidFill>
          <a:ln w="19050">
            <a:solidFill>
              <a:schemeClr val="accent4"/>
            </a:solidFill>
          </a:ln>
        </p:spPr>
        <p:txBody>
          <a:bodyPr lIns="45719" rIns="45719" anchor="ctr"/>
          <a:lstStyle/>
          <a:p>
            <a:pPr>
              <a:defRPr sz="1200">
                <a:solidFill>
                  <a:srgbClr val="7F7F7F"/>
                </a:solidFill>
              </a:defRPr>
            </a:pPr>
            <a:endParaRPr/>
          </a:p>
        </p:txBody>
      </p:sp>
      <p:sp>
        <p:nvSpPr>
          <p:cNvPr id="1138" name="Google Shape;1382;p147"/>
          <p:cNvSpPr txBox="1"/>
          <p:nvPr/>
        </p:nvSpPr>
        <p:spPr>
          <a:xfrm>
            <a:off x="362924" y="1102600"/>
            <a:ext cx="1431601" cy="335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defRPr sz="1000">
                <a:solidFill>
                  <a:srgbClr val="7F7F7F"/>
                </a:solidFill>
                <a:latin typeface="Roboto"/>
                <a:ea typeface="Roboto"/>
                <a:cs typeface="Roboto"/>
                <a:sym typeface="Roboto"/>
              </a:defRPr>
            </a:lvl1pPr>
          </a:lstStyle>
          <a:p>
            <a:r>
              <a:t>ACTUAL Qualified</a:t>
            </a:r>
          </a:p>
        </p:txBody>
      </p:sp>
      <p:sp>
        <p:nvSpPr>
          <p:cNvPr id="1139" name="Google Shape;1383;p147"/>
          <p:cNvSpPr txBox="1"/>
          <p:nvPr/>
        </p:nvSpPr>
        <p:spPr>
          <a:xfrm>
            <a:off x="362925" y="878725"/>
            <a:ext cx="1830900" cy="335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defRPr sz="1000">
                <a:solidFill>
                  <a:srgbClr val="7F7F7F"/>
                </a:solidFill>
                <a:latin typeface="Roboto"/>
                <a:ea typeface="Roboto"/>
                <a:cs typeface="Roboto"/>
                <a:sym typeface="Roboto"/>
              </a:defRPr>
            </a:lvl1pPr>
          </a:lstStyle>
          <a:p>
            <a:r>
              <a:t>ACTUAL not Qualified</a:t>
            </a:r>
          </a:p>
        </p:txBody>
      </p:sp>
      <p:sp>
        <p:nvSpPr>
          <p:cNvPr id="1140" name="Google Shape;1344;p147"/>
          <p:cNvSpPr/>
          <p:nvPr/>
        </p:nvSpPr>
        <p:spPr>
          <a:xfrm flipH="1">
            <a:off x="4467250" y="1600199"/>
            <a:ext cx="1" cy="2466902"/>
          </a:xfrm>
          <a:prstGeom prst="line">
            <a:avLst/>
          </a:prstGeom>
          <a:ln>
            <a:solidFill>
              <a:srgbClr val="39B54A"/>
            </a:solidFill>
            <a:prstDash val="lgDash"/>
          </a:ln>
        </p:spPr>
        <p:txBody>
          <a:bodyPr lIns="45719" rIns="45719"/>
          <a:lstStyle/>
          <a:p>
            <a:endParaRPr/>
          </a:p>
        </p:txBody>
      </p:sp>
      <p:pic>
        <p:nvPicPr>
          <p:cNvPr id="2" name="Google Shape;1337;p146" descr="Google Shape;1337;p146">
            <a:extLst>
              <a:ext uri="{FF2B5EF4-FFF2-40B4-BE49-F238E27FC236}">
                <a16:creationId xmlns:a16="http://schemas.microsoft.com/office/drawing/2014/main" id="{408ED157-ABAC-ADE1-F6C3-EC21AD8CD946}"/>
              </a:ext>
            </a:extLst>
          </p:cNvPr>
          <p:cNvPicPr>
            <a:picLocks noChangeAspect="1"/>
          </p:cNvPicPr>
          <p:nvPr/>
        </p:nvPicPr>
        <p:blipFill>
          <a:blip r:embed="rId3"/>
          <a:stretch>
            <a:fillRect/>
          </a:stretch>
        </p:blipFill>
        <p:spPr>
          <a:xfrm>
            <a:off x="2197943" y="2221385"/>
            <a:ext cx="220310" cy="252001"/>
          </a:xfrm>
          <a:prstGeom prst="rect">
            <a:avLst/>
          </a:prstGeom>
          <a:ln w="12700">
            <a:miter lim="400000"/>
          </a:ln>
        </p:spPr>
      </p:pic>
      <p:pic>
        <p:nvPicPr>
          <p:cNvPr id="3" name="Google Shape;1337;p146" descr="Google Shape;1337;p146">
            <a:extLst>
              <a:ext uri="{FF2B5EF4-FFF2-40B4-BE49-F238E27FC236}">
                <a16:creationId xmlns:a16="http://schemas.microsoft.com/office/drawing/2014/main" id="{9E5014E0-28EE-481F-9FD2-D1FD77F212D1}"/>
              </a:ext>
            </a:extLst>
          </p:cNvPr>
          <p:cNvPicPr>
            <a:picLocks noChangeAspect="1"/>
          </p:cNvPicPr>
          <p:nvPr/>
        </p:nvPicPr>
        <p:blipFill>
          <a:blip r:embed="rId3"/>
          <a:stretch>
            <a:fillRect/>
          </a:stretch>
        </p:blipFill>
        <p:spPr>
          <a:xfrm>
            <a:off x="1295060" y="2221385"/>
            <a:ext cx="220310" cy="252001"/>
          </a:xfrm>
          <a:prstGeom prst="rect">
            <a:avLst/>
          </a:prstGeom>
          <a:ln w="12700">
            <a:miter lim="400000"/>
          </a:ln>
        </p:spPr>
      </p:pic>
      <p:pic>
        <p:nvPicPr>
          <p:cNvPr id="4" name="Google Shape;1337;p146" descr="Google Shape;1337;p146">
            <a:extLst>
              <a:ext uri="{FF2B5EF4-FFF2-40B4-BE49-F238E27FC236}">
                <a16:creationId xmlns:a16="http://schemas.microsoft.com/office/drawing/2014/main" id="{7F4B301F-5326-2F51-4DA1-8F7F8C9B68FE}"/>
              </a:ext>
            </a:extLst>
          </p:cNvPr>
          <p:cNvPicPr>
            <a:picLocks noChangeAspect="1"/>
          </p:cNvPicPr>
          <p:nvPr/>
        </p:nvPicPr>
        <p:blipFill>
          <a:blip r:embed="rId3"/>
          <a:stretch>
            <a:fillRect/>
          </a:stretch>
        </p:blipFill>
        <p:spPr>
          <a:xfrm>
            <a:off x="733464" y="2221385"/>
            <a:ext cx="220310" cy="252001"/>
          </a:xfrm>
          <a:prstGeom prst="rect">
            <a:avLst/>
          </a:prstGeom>
          <a:ln w="12700">
            <a:miter lim="400000"/>
          </a:ln>
        </p:spPr>
      </p:pic>
      <p:pic>
        <p:nvPicPr>
          <p:cNvPr id="5" name="Google Shape;1337;p146" descr="Google Shape;1337;p146">
            <a:extLst>
              <a:ext uri="{FF2B5EF4-FFF2-40B4-BE49-F238E27FC236}">
                <a16:creationId xmlns:a16="http://schemas.microsoft.com/office/drawing/2014/main" id="{D5CF4ECB-0538-EEBF-5A7B-7113B224A87A}"/>
              </a:ext>
            </a:extLst>
          </p:cNvPr>
          <p:cNvPicPr>
            <a:picLocks noChangeAspect="1"/>
          </p:cNvPicPr>
          <p:nvPr/>
        </p:nvPicPr>
        <p:blipFill>
          <a:blip r:embed="rId3"/>
          <a:stretch>
            <a:fillRect/>
          </a:stretch>
        </p:blipFill>
        <p:spPr>
          <a:xfrm>
            <a:off x="2590732" y="3785382"/>
            <a:ext cx="220310" cy="252001"/>
          </a:xfrm>
          <a:prstGeom prst="rect">
            <a:avLst/>
          </a:prstGeom>
          <a:ln w="12700">
            <a:miter lim="400000"/>
          </a:ln>
        </p:spPr>
      </p:pic>
      <p:pic>
        <p:nvPicPr>
          <p:cNvPr id="6" name="Google Shape;1337;p146" descr="Google Shape;1337;p146">
            <a:extLst>
              <a:ext uri="{FF2B5EF4-FFF2-40B4-BE49-F238E27FC236}">
                <a16:creationId xmlns:a16="http://schemas.microsoft.com/office/drawing/2014/main" id="{0E1D2D3F-2FC2-6413-0C7D-E9AAB658E89C}"/>
              </a:ext>
            </a:extLst>
          </p:cNvPr>
          <p:cNvPicPr>
            <a:picLocks noChangeAspect="1"/>
          </p:cNvPicPr>
          <p:nvPr/>
        </p:nvPicPr>
        <p:blipFill>
          <a:blip r:embed="rId3"/>
          <a:stretch>
            <a:fillRect/>
          </a:stretch>
        </p:blipFill>
        <p:spPr>
          <a:xfrm>
            <a:off x="3008504" y="3785382"/>
            <a:ext cx="220310" cy="252001"/>
          </a:xfrm>
          <a:prstGeom prst="rect">
            <a:avLst/>
          </a:prstGeom>
          <a:ln w="12700">
            <a:miter lim="400000"/>
          </a:ln>
        </p:spPr>
      </p:pic>
      <p:pic>
        <p:nvPicPr>
          <p:cNvPr id="7" name="Google Shape;1337;p146" descr="Google Shape;1337;p146">
            <a:extLst>
              <a:ext uri="{FF2B5EF4-FFF2-40B4-BE49-F238E27FC236}">
                <a16:creationId xmlns:a16="http://schemas.microsoft.com/office/drawing/2014/main" id="{A8039A6C-EE75-35A6-5098-7648EEBDE12B}"/>
              </a:ext>
            </a:extLst>
          </p:cNvPr>
          <p:cNvPicPr>
            <a:picLocks noChangeAspect="1"/>
          </p:cNvPicPr>
          <p:nvPr/>
        </p:nvPicPr>
        <p:blipFill>
          <a:blip r:embed="rId3"/>
          <a:stretch>
            <a:fillRect/>
          </a:stretch>
        </p:blipFill>
        <p:spPr>
          <a:xfrm>
            <a:off x="4299053" y="3785382"/>
            <a:ext cx="220310" cy="252001"/>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fill="hold" grpId="0" nodeType="afterEffect">
                                  <p:stCondLst>
                                    <p:cond delay="0"/>
                                  </p:stCondLst>
                                  <p:iterate>
                                    <p:tmAbs val="0"/>
                                  </p:iterate>
                                  <p:childTnLst>
                                    <p:set>
                                      <p:cBhvr>
                                        <p:cTn id="10" fill="hold"/>
                                        <p:tgtEl>
                                          <p:spTgt spid="3"/>
                                        </p:tgtEl>
                                        <p:attrNameLst>
                                          <p:attrName>style.visibility</p:attrName>
                                        </p:attrNameLst>
                                      </p:cBhvr>
                                      <p:to>
                                        <p:strVal val="visible"/>
                                      </p:to>
                                    </p:set>
                                    <p:animEffect transition="in" filter="fade">
                                      <p:cBhvr>
                                        <p:cTn id="11" dur="1000"/>
                                        <p:tgtEl>
                                          <p:spTgt spid="3"/>
                                        </p:tgtEl>
                                      </p:cBhvr>
                                    </p:animEffect>
                                  </p:childTnLst>
                                </p:cTn>
                              </p:par>
                            </p:childTnLst>
                          </p:cTn>
                        </p:par>
                        <p:par>
                          <p:cTn id="12" fill="hold">
                            <p:stCondLst>
                              <p:cond delay="2000"/>
                            </p:stCondLst>
                            <p:childTnLst>
                              <p:par>
                                <p:cTn id="13" presetID="10" presetClass="entr" fill="hold" grpId="0" nodeType="afterEffect">
                                  <p:stCondLst>
                                    <p:cond delay="0"/>
                                  </p:stCondLst>
                                  <p:iterate>
                                    <p:tmAbs val="0"/>
                                  </p:iterate>
                                  <p:childTnLst>
                                    <p:set>
                                      <p:cBhvr>
                                        <p:cTn id="14" fill="hold"/>
                                        <p:tgtEl>
                                          <p:spTgt spid="4"/>
                                        </p:tgtEl>
                                        <p:attrNameLst>
                                          <p:attrName>style.visibility</p:attrName>
                                        </p:attrNameLst>
                                      </p:cBhvr>
                                      <p:to>
                                        <p:strVal val="visible"/>
                                      </p:to>
                                    </p:set>
                                    <p:animEffect transition="in" filter="fade">
                                      <p:cBhvr>
                                        <p:cTn id="15" dur="1000"/>
                                        <p:tgtEl>
                                          <p:spTgt spid="4"/>
                                        </p:tgtEl>
                                      </p:cBhvr>
                                    </p:animEffect>
                                  </p:childTnLst>
                                </p:cTn>
                              </p:par>
                            </p:childTnLst>
                          </p:cTn>
                        </p:par>
                        <p:par>
                          <p:cTn id="16" fill="hold">
                            <p:stCondLst>
                              <p:cond delay="3000"/>
                            </p:stCondLst>
                            <p:childTnLst>
                              <p:par>
                                <p:cTn id="17" presetID="10" presetClass="entr" fill="hold" grpId="0" nodeType="afterEffect">
                                  <p:stCondLst>
                                    <p:cond delay="0"/>
                                  </p:stCondLst>
                                  <p:iterate>
                                    <p:tmAbs val="0"/>
                                  </p:iterate>
                                  <p:childTnLst>
                                    <p:set>
                                      <p:cBhvr>
                                        <p:cTn id="18" fill="hold"/>
                                        <p:tgtEl>
                                          <p:spTgt spid="5"/>
                                        </p:tgtEl>
                                        <p:attrNameLst>
                                          <p:attrName>style.visibility</p:attrName>
                                        </p:attrNameLst>
                                      </p:cBhvr>
                                      <p:to>
                                        <p:strVal val="visible"/>
                                      </p:to>
                                    </p:set>
                                    <p:animEffect transition="in" filter="fade">
                                      <p:cBhvr>
                                        <p:cTn id="19" dur="1000"/>
                                        <p:tgtEl>
                                          <p:spTgt spid="5"/>
                                        </p:tgtEl>
                                      </p:cBhvr>
                                    </p:animEffect>
                                  </p:childTnLst>
                                </p:cTn>
                              </p:par>
                            </p:childTnLst>
                          </p:cTn>
                        </p:par>
                        <p:par>
                          <p:cTn id="20" fill="hold">
                            <p:stCondLst>
                              <p:cond delay="4000"/>
                            </p:stCondLst>
                            <p:childTnLst>
                              <p:par>
                                <p:cTn id="21" presetID="10" presetClass="entr" fill="hold" grpId="0" nodeType="afterEffect">
                                  <p:stCondLst>
                                    <p:cond delay="0"/>
                                  </p:stCondLst>
                                  <p:iterate>
                                    <p:tmAbs val="0"/>
                                  </p:iterate>
                                  <p:childTnLst>
                                    <p:set>
                                      <p:cBhvr>
                                        <p:cTn id="22" fill="hold"/>
                                        <p:tgtEl>
                                          <p:spTgt spid="6"/>
                                        </p:tgtEl>
                                        <p:attrNameLst>
                                          <p:attrName>style.visibility</p:attrName>
                                        </p:attrNameLst>
                                      </p:cBhvr>
                                      <p:to>
                                        <p:strVal val="visible"/>
                                      </p:to>
                                    </p:set>
                                    <p:animEffect transition="in" filter="fade">
                                      <p:cBhvr>
                                        <p:cTn id="23" dur="1000"/>
                                        <p:tgtEl>
                                          <p:spTgt spid="6"/>
                                        </p:tgtEl>
                                      </p:cBhvr>
                                    </p:animEffect>
                                  </p:childTnLst>
                                </p:cTn>
                              </p:par>
                            </p:childTnLst>
                          </p:cTn>
                        </p:par>
                        <p:par>
                          <p:cTn id="24" fill="hold">
                            <p:stCondLst>
                              <p:cond delay="5000"/>
                            </p:stCondLst>
                            <p:childTnLst>
                              <p:par>
                                <p:cTn id="25" presetID="10" presetClass="entr" fill="hold" grpId="0" nodeType="afterEffect">
                                  <p:stCondLst>
                                    <p:cond delay="0"/>
                                  </p:stCondLst>
                                  <p:iterate>
                                    <p:tmAbs val="0"/>
                                  </p:iterate>
                                  <p:childTnLst>
                                    <p:set>
                                      <p:cBhvr>
                                        <p:cTn id="26" fill="hold"/>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3" grpId="0" animBg="1" advAuto="0"/>
      <p:bldP spid="4" grpId="0" animBg="1" advAuto="0"/>
      <p:bldP spid="5" grpId="0" animBg="1" advAuto="0"/>
      <p:bldP spid="6" grpId="0" animBg="1" advAuto="0"/>
      <p:bldP spid="7"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Google Shape;1445;p194"/>
          <p:cNvSpPr txBox="1">
            <a:spLocks noGrp="1"/>
          </p:cNvSpPr>
          <p:nvPr>
            <p:ph type="body" sz="quarter" idx="1"/>
          </p:nvPr>
        </p:nvSpPr>
        <p:spPr>
          <a:xfrm>
            <a:off x="3886200" y="2125024"/>
            <a:ext cx="4600200" cy="893401"/>
          </a:xfrm>
          <a:prstGeom prst="rect">
            <a:avLst/>
          </a:prstGeom>
        </p:spPr>
        <p:txBody>
          <a:bodyPr/>
          <a:lstStyle/>
          <a:p>
            <a:pPr marL="0" indent="0" defTabSz="685800">
              <a:spcBef>
                <a:spcPts val="600"/>
              </a:spcBef>
              <a:buSzTx/>
              <a:buNone/>
              <a:defRPr sz="1575">
                <a:solidFill>
                  <a:schemeClr val="accent4"/>
                </a:solidFill>
              </a:defRPr>
            </a:pPr>
            <a:r>
              <a:t>AI Bias Concepts</a:t>
            </a:r>
          </a:p>
          <a:p>
            <a:pPr marL="0" indent="0" defTabSz="685800">
              <a:spcBef>
                <a:spcPts val="600"/>
              </a:spcBef>
              <a:buSzTx/>
              <a:buNone/>
              <a:defRPr sz="1575"/>
            </a:pPr>
            <a:r>
              <a:t>AI Bias in R</a:t>
            </a:r>
          </a:p>
          <a:p>
            <a:pPr marL="0" indent="0" defTabSz="685800">
              <a:spcBef>
                <a:spcPts val="600"/>
              </a:spcBef>
              <a:buSzTx/>
              <a:buNone/>
              <a:defRPr sz="1575"/>
            </a:pPr>
            <a:r>
              <a:t>What’s next for AI/ML/Tech &amp; society?</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Google Shape;1874;p210"/>
          <p:cNvSpPr txBox="1">
            <a:spLocks noGrp="1"/>
          </p:cNvSpPr>
          <p:nvPr>
            <p:ph type="title"/>
          </p:nvPr>
        </p:nvSpPr>
        <p:spPr>
          <a:xfrm>
            <a:off x="28300" y="137149"/>
            <a:ext cx="9005100" cy="594002"/>
          </a:xfrm>
          <a:prstGeom prst="rect">
            <a:avLst/>
          </a:prstGeom>
        </p:spPr>
        <p:txBody>
          <a:bodyPr/>
          <a:lstStyle>
            <a:lvl1pPr>
              <a:defRPr sz="2100"/>
            </a:lvl1pPr>
          </a:lstStyle>
          <a:p>
            <a:r>
              <a:t>What about avoiding the poor outcome?</a:t>
            </a:r>
          </a:p>
        </p:txBody>
      </p:sp>
      <p:sp>
        <p:nvSpPr>
          <p:cNvPr id="1145" name="Google Shape;1345;p147"/>
          <p:cNvSpPr txBox="1"/>
          <p:nvPr/>
        </p:nvSpPr>
        <p:spPr>
          <a:xfrm>
            <a:off x="8471337" y="2111019"/>
            <a:ext cx="562201" cy="1780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600" b="1">
                <a:solidFill>
                  <a:srgbClr val="FFFFFF"/>
                </a:solidFill>
                <a:latin typeface="Helvetica Neue"/>
                <a:ea typeface="Helvetica Neue"/>
                <a:cs typeface="Helvetica Neue"/>
                <a:sym typeface="Helvetica Neue"/>
              </a:defRPr>
            </a:lvl1pPr>
          </a:lstStyle>
          <a:p>
            <a:r>
              <a:t>1.0</a:t>
            </a:r>
          </a:p>
        </p:txBody>
      </p:sp>
      <p:sp>
        <p:nvSpPr>
          <p:cNvPr id="1146" name="Google Shape;1346;p147"/>
          <p:cNvSpPr/>
          <p:nvPr/>
        </p:nvSpPr>
        <p:spPr>
          <a:xfrm>
            <a:off x="88902" y="1974411"/>
            <a:ext cx="137101" cy="137101"/>
          </a:xfrm>
          <a:prstGeom prst="ellipse">
            <a:avLst/>
          </a:prstGeom>
          <a:solidFill>
            <a:srgbClr val="0A0A0C"/>
          </a:solidFill>
          <a:ln w="19050">
            <a:solidFill>
              <a:srgbClr val="FF00FF"/>
            </a:solidFill>
          </a:ln>
        </p:spPr>
        <p:txBody>
          <a:bodyPr lIns="45719" rIns="45719" anchor="ctr"/>
          <a:lstStyle/>
          <a:p>
            <a:endParaRPr/>
          </a:p>
        </p:txBody>
      </p:sp>
      <p:sp>
        <p:nvSpPr>
          <p:cNvPr id="1147" name="Google Shape;1347;p147"/>
          <p:cNvSpPr/>
          <p:nvPr/>
        </p:nvSpPr>
        <p:spPr>
          <a:xfrm>
            <a:off x="8683893" y="1974411"/>
            <a:ext cx="137101" cy="137101"/>
          </a:xfrm>
          <a:prstGeom prst="ellipse">
            <a:avLst/>
          </a:prstGeom>
          <a:solidFill>
            <a:srgbClr val="0A0A0C"/>
          </a:solidFill>
          <a:ln w="19050">
            <a:solidFill>
              <a:srgbClr val="B4A7D6"/>
            </a:solidFill>
          </a:ln>
        </p:spPr>
        <p:txBody>
          <a:bodyPr lIns="45719" rIns="45719" anchor="ctr"/>
          <a:lstStyle/>
          <a:p>
            <a:endParaRPr/>
          </a:p>
        </p:txBody>
      </p:sp>
      <p:grpSp>
        <p:nvGrpSpPr>
          <p:cNvPr id="1152" name="Google Shape;1349;p147"/>
          <p:cNvGrpSpPr/>
          <p:nvPr/>
        </p:nvGrpSpPr>
        <p:grpSpPr>
          <a:xfrm>
            <a:off x="231438" y="2033198"/>
            <a:ext cx="8445649" cy="19502"/>
            <a:chOff x="0" y="0"/>
            <a:chExt cx="8445649" cy="19500"/>
          </a:xfrm>
        </p:grpSpPr>
        <p:sp>
          <p:nvSpPr>
            <p:cNvPr id="1148" name="Google Shape;1350;p147"/>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1149" name="Google Shape;1351;p147"/>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1150" name="Google Shape;1352;p147"/>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endParaRPr/>
            </a:p>
          </p:txBody>
        </p:sp>
        <p:sp>
          <p:nvSpPr>
            <p:cNvPr id="1151" name="Google Shape;1353;p147"/>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endParaRPr/>
            </a:p>
          </p:txBody>
        </p:sp>
      </p:grpSp>
      <p:sp>
        <p:nvSpPr>
          <p:cNvPr id="1153" name="Google Shape;1354;p147"/>
          <p:cNvSpPr txBox="1"/>
          <p:nvPr/>
        </p:nvSpPr>
        <p:spPr>
          <a:xfrm>
            <a:off x="88900" y="1561153"/>
            <a:ext cx="1578000" cy="393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b="1">
                <a:solidFill>
                  <a:schemeClr val="accent4"/>
                </a:solidFill>
                <a:latin typeface="Helvetica Neue"/>
                <a:ea typeface="Helvetica Neue"/>
                <a:cs typeface="Helvetica Neue"/>
                <a:sym typeface="Helvetica Neue"/>
              </a:defRPr>
            </a:lvl1pPr>
          </a:lstStyle>
          <a:p>
            <a:r>
              <a:t>GroupA</a:t>
            </a:r>
          </a:p>
        </p:txBody>
      </p:sp>
      <p:sp>
        <p:nvSpPr>
          <p:cNvPr id="1154" name="Google Shape;1355;p147"/>
          <p:cNvSpPr/>
          <p:nvPr/>
        </p:nvSpPr>
        <p:spPr>
          <a:xfrm>
            <a:off x="777541" y="1974411"/>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1155" name="Google Shape;1356;p147"/>
          <p:cNvSpPr/>
          <p:nvPr/>
        </p:nvSpPr>
        <p:spPr>
          <a:xfrm>
            <a:off x="1336665" y="1974411"/>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1156" name="Google Shape;1357;p147"/>
          <p:cNvSpPr/>
          <p:nvPr/>
        </p:nvSpPr>
        <p:spPr>
          <a:xfrm>
            <a:off x="2193916" y="1975810"/>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1157" name="Google Shape;1358;p147"/>
          <p:cNvSpPr/>
          <p:nvPr/>
        </p:nvSpPr>
        <p:spPr>
          <a:xfrm>
            <a:off x="4528841" y="1974411"/>
            <a:ext cx="137101" cy="137101"/>
          </a:xfrm>
          <a:prstGeom prst="ellipse">
            <a:avLst/>
          </a:prstGeom>
          <a:solidFill>
            <a:schemeClr val="accent4"/>
          </a:solidFill>
          <a:ln w="19050">
            <a:solidFill>
              <a:schemeClr val="accent4"/>
            </a:solidFill>
          </a:ln>
        </p:spPr>
        <p:txBody>
          <a:bodyPr lIns="45719" rIns="45719" anchor="ctr"/>
          <a:lstStyle/>
          <a:p>
            <a:endParaRPr/>
          </a:p>
        </p:txBody>
      </p:sp>
      <p:sp>
        <p:nvSpPr>
          <p:cNvPr id="1158" name="Google Shape;1359;p147"/>
          <p:cNvSpPr/>
          <p:nvPr/>
        </p:nvSpPr>
        <p:spPr>
          <a:xfrm>
            <a:off x="7527915" y="1975810"/>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1159" name="Google Shape;1360;p147"/>
          <p:cNvSpPr/>
          <p:nvPr/>
        </p:nvSpPr>
        <p:spPr>
          <a:xfrm>
            <a:off x="5546928" y="1975810"/>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1160" name="Google Shape;1361;p147"/>
          <p:cNvSpPr txBox="1"/>
          <p:nvPr/>
        </p:nvSpPr>
        <p:spPr>
          <a:xfrm>
            <a:off x="8471337" y="3711218"/>
            <a:ext cx="562201" cy="17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600" b="1">
                <a:solidFill>
                  <a:srgbClr val="FFFFFF"/>
                </a:solidFill>
                <a:latin typeface="Helvetica Neue"/>
                <a:ea typeface="Helvetica Neue"/>
                <a:cs typeface="Helvetica Neue"/>
                <a:sym typeface="Helvetica Neue"/>
              </a:defRPr>
            </a:lvl1pPr>
          </a:lstStyle>
          <a:p>
            <a:r>
              <a:t>1.0</a:t>
            </a:r>
          </a:p>
        </p:txBody>
      </p:sp>
      <p:sp>
        <p:nvSpPr>
          <p:cNvPr id="1161" name="Google Shape;1362;p147"/>
          <p:cNvSpPr/>
          <p:nvPr/>
        </p:nvSpPr>
        <p:spPr>
          <a:xfrm>
            <a:off x="88902" y="3574610"/>
            <a:ext cx="137101" cy="137101"/>
          </a:xfrm>
          <a:prstGeom prst="ellipse">
            <a:avLst/>
          </a:prstGeom>
          <a:solidFill>
            <a:srgbClr val="0A0A0C"/>
          </a:solidFill>
          <a:ln w="19050">
            <a:solidFill>
              <a:srgbClr val="FF00FF"/>
            </a:solidFill>
          </a:ln>
        </p:spPr>
        <p:txBody>
          <a:bodyPr lIns="45719" rIns="45719" anchor="ctr"/>
          <a:lstStyle/>
          <a:p>
            <a:endParaRPr/>
          </a:p>
        </p:txBody>
      </p:sp>
      <p:sp>
        <p:nvSpPr>
          <p:cNvPr id="1162" name="Google Shape;1363;p147"/>
          <p:cNvSpPr/>
          <p:nvPr/>
        </p:nvSpPr>
        <p:spPr>
          <a:xfrm>
            <a:off x="8683893" y="3574610"/>
            <a:ext cx="137101" cy="137101"/>
          </a:xfrm>
          <a:prstGeom prst="ellipse">
            <a:avLst/>
          </a:prstGeom>
          <a:solidFill>
            <a:srgbClr val="0A0A0C"/>
          </a:solidFill>
          <a:ln w="19050">
            <a:solidFill>
              <a:srgbClr val="B4A7D6"/>
            </a:solidFill>
          </a:ln>
        </p:spPr>
        <p:txBody>
          <a:bodyPr lIns="45719" rIns="45719" anchor="ctr"/>
          <a:lstStyle/>
          <a:p>
            <a:endParaRPr/>
          </a:p>
        </p:txBody>
      </p:sp>
      <p:grpSp>
        <p:nvGrpSpPr>
          <p:cNvPr id="1167" name="Google Shape;1365;p147"/>
          <p:cNvGrpSpPr/>
          <p:nvPr/>
        </p:nvGrpSpPr>
        <p:grpSpPr>
          <a:xfrm>
            <a:off x="231438" y="3633399"/>
            <a:ext cx="8445649" cy="19501"/>
            <a:chOff x="0" y="0"/>
            <a:chExt cx="8445649" cy="19500"/>
          </a:xfrm>
        </p:grpSpPr>
        <p:sp>
          <p:nvSpPr>
            <p:cNvPr id="1163" name="Google Shape;1366;p147"/>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1164" name="Google Shape;1367;p147"/>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1165" name="Google Shape;1368;p147"/>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endParaRPr/>
            </a:p>
          </p:txBody>
        </p:sp>
        <p:sp>
          <p:nvSpPr>
            <p:cNvPr id="1166" name="Google Shape;1369;p147"/>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endParaRPr/>
            </a:p>
          </p:txBody>
        </p:sp>
      </p:grpSp>
      <p:sp>
        <p:nvSpPr>
          <p:cNvPr id="1168" name="Google Shape;1370;p147"/>
          <p:cNvSpPr txBox="1"/>
          <p:nvPr/>
        </p:nvSpPr>
        <p:spPr>
          <a:xfrm>
            <a:off x="88900" y="3161353"/>
            <a:ext cx="1578000" cy="393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b="1">
                <a:solidFill>
                  <a:schemeClr val="accent4"/>
                </a:solidFill>
                <a:latin typeface="Helvetica Neue"/>
                <a:ea typeface="Helvetica Neue"/>
                <a:cs typeface="Helvetica Neue"/>
                <a:sym typeface="Helvetica Neue"/>
              </a:defRPr>
            </a:lvl1pPr>
          </a:lstStyle>
          <a:p>
            <a:r>
              <a:t>GroupB</a:t>
            </a:r>
          </a:p>
        </p:txBody>
      </p:sp>
      <p:sp>
        <p:nvSpPr>
          <p:cNvPr id="1169" name="Google Shape;1371;p147"/>
          <p:cNvSpPr/>
          <p:nvPr/>
        </p:nvSpPr>
        <p:spPr>
          <a:xfrm>
            <a:off x="3051166" y="3576011"/>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1170" name="Google Shape;1372;p147"/>
          <p:cNvSpPr/>
          <p:nvPr/>
        </p:nvSpPr>
        <p:spPr>
          <a:xfrm>
            <a:off x="2622541" y="3576011"/>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1171" name="Google Shape;1373;p147"/>
          <p:cNvSpPr/>
          <p:nvPr/>
        </p:nvSpPr>
        <p:spPr>
          <a:xfrm>
            <a:off x="433215" y="3576011"/>
            <a:ext cx="137101" cy="137101"/>
          </a:xfrm>
          <a:prstGeom prst="ellipse">
            <a:avLst/>
          </a:prstGeom>
          <a:solidFill>
            <a:schemeClr val="accent4"/>
          </a:solidFill>
          <a:ln w="19050">
            <a:solidFill>
              <a:schemeClr val="accent4"/>
            </a:solidFill>
          </a:ln>
        </p:spPr>
        <p:txBody>
          <a:bodyPr lIns="45719" rIns="45719" anchor="ctr"/>
          <a:lstStyle/>
          <a:p>
            <a:pPr>
              <a:defRPr sz="1200">
                <a:solidFill>
                  <a:srgbClr val="7F7F7F"/>
                </a:solidFill>
              </a:defRPr>
            </a:pPr>
            <a:endParaRPr/>
          </a:p>
        </p:txBody>
      </p:sp>
      <p:sp>
        <p:nvSpPr>
          <p:cNvPr id="1172" name="Google Shape;1374;p147"/>
          <p:cNvSpPr/>
          <p:nvPr/>
        </p:nvSpPr>
        <p:spPr>
          <a:xfrm>
            <a:off x="8166090" y="3576011"/>
            <a:ext cx="137101" cy="137101"/>
          </a:xfrm>
          <a:prstGeom prst="ellipse">
            <a:avLst/>
          </a:prstGeom>
          <a:solidFill>
            <a:srgbClr val="000000"/>
          </a:solidFill>
          <a:ln w="19050">
            <a:solidFill>
              <a:schemeClr val="accent4"/>
            </a:solidFill>
          </a:ln>
        </p:spPr>
        <p:txBody>
          <a:bodyPr lIns="45719" rIns="45719" anchor="ctr"/>
          <a:lstStyle/>
          <a:p>
            <a:endParaRPr/>
          </a:p>
        </p:txBody>
      </p:sp>
      <p:sp>
        <p:nvSpPr>
          <p:cNvPr id="1173" name="Google Shape;1375;p147"/>
          <p:cNvSpPr/>
          <p:nvPr/>
        </p:nvSpPr>
        <p:spPr>
          <a:xfrm>
            <a:off x="6435152" y="3576011"/>
            <a:ext cx="137101" cy="137101"/>
          </a:xfrm>
          <a:prstGeom prst="ellipse">
            <a:avLst/>
          </a:prstGeom>
          <a:solidFill>
            <a:schemeClr val="accent4"/>
          </a:solidFill>
          <a:ln w="19050">
            <a:solidFill>
              <a:schemeClr val="accent4"/>
            </a:solidFill>
          </a:ln>
        </p:spPr>
        <p:txBody>
          <a:bodyPr lIns="45719" rIns="45719" anchor="ctr"/>
          <a:lstStyle/>
          <a:p>
            <a:endParaRPr/>
          </a:p>
        </p:txBody>
      </p:sp>
      <p:sp>
        <p:nvSpPr>
          <p:cNvPr id="1174" name="Google Shape;1376;p147"/>
          <p:cNvSpPr/>
          <p:nvPr/>
        </p:nvSpPr>
        <p:spPr>
          <a:xfrm>
            <a:off x="4299053" y="3574610"/>
            <a:ext cx="137101" cy="137101"/>
          </a:xfrm>
          <a:prstGeom prst="ellipse">
            <a:avLst/>
          </a:prstGeom>
          <a:solidFill>
            <a:srgbClr val="000000"/>
          </a:solidFill>
          <a:ln w="19050">
            <a:solidFill>
              <a:schemeClr val="accent4"/>
            </a:solidFill>
          </a:ln>
        </p:spPr>
        <p:txBody>
          <a:bodyPr lIns="45719" rIns="45719" anchor="ctr"/>
          <a:lstStyle/>
          <a:p>
            <a:endParaRPr/>
          </a:p>
        </p:txBody>
      </p:sp>
      <p:grpSp>
        <p:nvGrpSpPr>
          <p:cNvPr id="1177" name="Google Shape;1377;p147"/>
          <p:cNvGrpSpPr/>
          <p:nvPr/>
        </p:nvGrpSpPr>
        <p:grpSpPr>
          <a:xfrm>
            <a:off x="24" y="4369924"/>
            <a:ext cx="9144001" cy="347951"/>
            <a:chOff x="0" y="0"/>
            <a:chExt cx="9144000" cy="347949"/>
          </a:xfrm>
        </p:grpSpPr>
        <p:sp>
          <p:nvSpPr>
            <p:cNvPr id="1175"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endParaRPr/>
            </a:p>
          </p:txBody>
        </p:sp>
        <p:sp>
          <p:nvSpPr>
            <p:cNvPr id="1176" name="For negative class parity you have to move the cutoff the other direction!"/>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r>
                <a:t>For negative class parity you have to move the cutoff the other direction!</a:t>
              </a:r>
            </a:p>
          </p:txBody>
        </p:sp>
      </p:grpSp>
      <p:sp>
        <p:nvSpPr>
          <p:cNvPr id="1178" name="Google Shape;1378;p147"/>
          <p:cNvSpPr/>
          <p:nvPr/>
        </p:nvSpPr>
        <p:spPr>
          <a:xfrm>
            <a:off x="4952046" y="1881484"/>
            <a:ext cx="3942849" cy="250851"/>
          </a:xfrm>
          <a:prstGeom prst="rect">
            <a:avLst/>
          </a:prstGeom>
          <a:solidFill>
            <a:srgbClr val="000000"/>
          </a:solidFill>
          <a:ln w="12700">
            <a:miter lim="400000"/>
          </a:ln>
        </p:spPr>
        <p:txBody>
          <a:bodyPr lIns="45719" rIns="45719" anchor="ctr"/>
          <a:lstStyle/>
          <a:p>
            <a:endParaRPr/>
          </a:p>
        </p:txBody>
      </p:sp>
      <p:sp>
        <p:nvSpPr>
          <p:cNvPr id="1179" name="Google Shape;1379;p147"/>
          <p:cNvSpPr/>
          <p:nvPr/>
        </p:nvSpPr>
        <p:spPr>
          <a:xfrm>
            <a:off x="4932591" y="3485103"/>
            <a:ext cx="3962230" cy="250851"/>
          </a:xfrm>
          <a:prstGeom prst="rect">
            <a:avLst/>
          </a:prstGeom>
          <a:solidFill>
            <a:srgbClr val="000000"/>
          </a:solidFill>
          <a:ln w="12700">
            <a:miter lim="400000"/>
          </a:ln>
        </p:spPr>
        <p:txBody>
          <a:bodyPr lIns="45719" rIns="45719" anchor="ctr"/>
          <a:lstStyle/>
          <a:p>
            <a:endParaRPr/>
          </a:p>
        </p:txBody>
      </p:sp>
      <p:sp>
        <p:nvSpPr>
          <p:cNvPr id="1180" name="Google Shape;1380;p147"/>
          <p:cNvSpPr/>
          <p:nvPr/>
        </p:nvSpPr>
        <p:spPr>
          <a:xfrm>
            <a:off x="225815" y="1217510"/>
            <a:ext cx="137101" cy="137101"/>
          </a:xfrm>
          <a:prstGeom prst="ellipse">
            <a:avLst/>
          </a:prstGeom>
          <a:solidFill>
            <a:schemeClr val="accent4"/>
          </a:solidFill>
          <a:ln w="19050">
            <a:solidFill>
              <a:schemeClr val="accent4"/>
            </a:solidFill>
          </a:ln>
        </p:spPr>
        <p:txBody>
          <a:bodyPr lIns="45719" rIns="45719" anchor="ctr"/>
          <a:lstStyle/>
          <a:p>
            <a:pPr>
              <a:defRPr sz="1200">
                <a:solidFill>
                  <a:srgbClr val="7F7F7F"/>
                </a:solidFill>
              </a:defRPr>
            </a:pPr>
            <a:endParaRPr/>
          </a:p>
        </p:txBody>
      </p:sp>
      <p:sp>
        <p:nvSpPr>
          <p:cNvPr id="1181" name="Google Shape;1381;p147"/>
          <p:cNvSpPr/>
          <p:nvPr/>
        </p:nvSpPr>
        <p:spPr>
          <a:xfrm>
            <a:off x="225815" y="993635"/>
            <a:ext cx="137101" cy="137101"/>
          </a:xfrm>
          <a:prstGeom prst="ellipse">
            <a:avLst/>
          </a:prstGeom>
          <a:solidFill>
            <a:srgbClr val="000000"/>
          </a:solidFill>
          <a:ln w="19050">
            <a:solidFill>
              <a:schemeClr val="accent4"/>
            </a:solidFill>
          </a:ln>
        </p:spPr>
        <p:txBody>
          <a:bodyPr lIns="45719" rIns="45719" anchor="ctr"/>
          <a:lstStyle/>
          <a:p>
            <a:pPr>
              <a:defRPr sz="1200">
                <a:solidFill>
                  <a:srgbClr val="7F7F7F"/>
                </a:solidFill>
              </a:defRPr>
            </a:pPr>
            <a:endParaRPr/>
          </a:p>
        </p:txBody>
      </p:sp>
      <p:sp>
        <p:nvSpPr>
          <p:cNvPr id="1182" name="Google Shape;1382;p147"/>
          <p:cNvSpPr txBox="1"/>
          <p:nvPr/>
        </p:nvSpPr>
        <p:spPr>
          <a:xfrm>
            <a:off x="362924" y="1102600"/>
            <a:ext cx="1431601" cy="335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defRPr sz="1000">
                <a:solidFill>
                  <a:srgbClr val="7F7F7F"/>
                </a:solidFill>
                <a:latin typeface="Roboto"/>
                <a:ea typeface="Roboto"/>
                <a:cs typeface="Roboto"/>
                <a:sym typeface="Roboto"/>
              </a:defRPr>
            </a:lvl1pPr>
          </a:lstStyle>
          <a:p>
            <a:r>
              <a:t>ACTUAL Qualified</a:t>
            </a:r>
          </a:p>
        </p:txBody>
      </p:sp>
      <p:sp>
        <p:nvSpPr>
          <p:cNvPr id="1183" name="Google Shape;1383;p147"/>
          <p:cNvSpPr txBox="1"/>
          <p:nvPr/>
        </p:nvSpPr>
        <p:spPr>
          <a:xfrm>
            <a:off x="362925" y="878725"/>
            <a:ext cx="1830900" cy="335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defRPr sz="1000">
                <a:solidFill>
                  <a:srgbClr val="7F7F7F"/>
                </a:solidFill>
                <a:latin typeface="Roboto"/>
                <a:ea typeface="Roboto"/>
                <a:cs typeface="Roboto"/>
                <a:sym typeface="Roboto"/>
              </a:defRPr>
            </a:lvl1pPr>
          </a:lstStyle>
          <a:p>
            <a:r>
              <a:t>ACTUAL not Qualified</a:t>
            </a:r>
          </a:p>
        </p:txBody>
      </p:sp>
      <p:sp>
        <p:nvSpPr>
          <p:cNvPr id="1184" name="Google Shape;1344;p147"/>
          <p:cNvSpPr/>
          <p:nvPr/>
        </p:nvSpPr>
        <p:spPr>
          <a:xfrm flipH="1">
            <a:off x="4467250" y="1600199"/>
            <a:ext cx="1" cy="2466902"/>
          </a:xfrm>
          <a:prstGeom prst="line">
            <a:avLst/>
          </a:prstGeom>
          <a:ln>
            <a:solidFill>
              <a:srgbClr val="808080"/>
            </a:solidFill>
            <a:prstDash val="lgDash"/>
          </a:ln>
        </p:spPr>
        <p:txBody>
          <a:bodyPr lIns="45719" rIns="45719"/>
          <a:lstStyle/>
          <a:p>
            <a:endParaRPr/>
          </a:p>
        </p:txBody>
      </p:sp>
      <p:sp>
        <p:nvSpPr>
          <p:cNvPr id="1185" name="Google Shape;1344;p147"/>
          <p:cNvSpPr/>
          <p:nvPr/>
        </p:nvSpPr>
        <p:spPr>
          <a:xfrm flipH="1">
            <a:off x="4753355" y="1600199"/>
            <a:ext cx="1" cy="2466902"/>
          </a:xfrm>
          <a:prstGeom prst="line">
            <a:avLst/>
          </a:prstGeom>
          <a:ln>
            <a:solidFill>
              <a:srgbClr val="39B54A"/>
            </a:solidFill>
            <a:prstDash val="lgDash"/>
          </a:ln>
        </p:spPr>
        <p:txBody>
          <a:bodyPr lIns="45719" rIns="45719"/>
          <a:lstStyle/>
          <a:p>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 name="Google Shape;2061;p214"/>
          <p:cNvSpPr txBox="1">
            <a:spLocks noGrp="1"/>
          </p:cNvSpPr>
          <p:nvPr>
            <p:ph type="body" sz="half" idx="1"/>
          </p:nvPr>
        </p:nvSpPr>
        <p:spPr>
          <a:xfrm>
            <a:off x="803857" y="1249400"/>
            <a:ext cx="7536299" cy="1316400"/>
          </a:xfrm>
          <a:prstGeom prst="rect">
            <a:avLst/>
          </a:prstGeom>
        </p:spPr>
        <p:txBody>
          <a:bodyPr/>
          <a:lstStyle>
            <a:lvl1pPr marL="0" indent="0">
              <a:defRPr sz="3200"/>
            </a:lvl1pPr>
          </a:lstStyle>
          <a:p>
            <a:r>
              <a:t>Fairness is complicated.</a:t>
            </a:r>
          </a:p>
        </p:txBody>
      </p:sp>
      <p:sp>
        <p:nvSpPr>
          <p:cNvPr id="1190" name="Google Shape;2062;p214"/>
          <p:cNvSpPr txBox="1"/>
          <p:nvPr/>
        </p:nvSpPr>
        <p:spPr>
          <a:xfrm>
            <a:off x="838150" y="3388521"/>
            <a:ext cx="7467699" cy="624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75" tIns="34275" rIns="34275" bIns="34275">
            <a:normAutofit/>
          </a:bodyPr>
          <a:lstStyle>
            <a:lvl1pPr defTabSz="704087">
              <a:lnSpc>
                <a:spcPct val="90000"/>
              </a:lnSpc>
              <a:spcBef>
                <a:spcPts val="600"/>
              </a:spcBef>
              <a:defRPr sz="1232">
                <a:solidFill>
                  <a:srgbClr val="FFFFFF"/>
                </a:solidFill>
                <a:latin typeface="Roboto"/>
                <a:ea typeface="Roboto"/>
                <a:cs typeface="Roboto"/>
                <a:sym typeface="Roboto"/>
              </a:defRPr>
            </a:lvl1pPr>
          </a:lstStyle>
          <a:p>
            <a:r>
              <a:t>Success, failure, or overall accuracy by gender, race, ethnicity, language, religion, disability, age, sexual orientation, pregnancy, political opinion, medical record, criminal record, marital relationship status, trade union activity, genetic information...</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Google Shape;2067;p215"/>
          <p:cNvSpPr txBox="1">
            <a:spLocks noGrp="1"/>
          </p:cNvSpPr>
          <p:nvPr>
            <p:ph type="title"/>
          </p:nvPr>
        </p:nvSpPr>
        <p:spPr>
          <a:xfrm>
            <a:off x="225825" y="137159"/>
            <a:ext cx="7689599" cy="594002"/>
          </a:xfrm>
          <a:prstGeom prst="rect">
            <a:avLst/>
          </a:prstGeom>
        </p:spPr>
        <p:txBody>
          <a:bodyPr/>
          <a:lstStyle/>
          <a:p>
            <a:r>
              <a:t>Technology Ethics has additional considerations</a:t>
            </a:r>
          </a:p>
        </p:txBody>
      </p:sp>
      <p:sp>
        <p:nvSpPr>
          <p:cNvPr id="1193" name="Google Shape;2068;p215"/>
          <p:cNvSpPr txBox="1"/>
          <p:nvPr/>
        </p:nvSpPr>
        <p:spPr>
          <a:xfrm>
            <a:off x="225825" y="3305912"/>
            <a:ext cx="8143800" cy="614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marL="457200" indent="-317500">
              <a:buClr>
                <a:srgbClr val="00A4E4"/>
              </a:buClr>
              <a:buSzPts val="1400"/>
              <a:buFont typeface="Helvetica"/>
              <a:buChar char="●"/>
              <a:defRPr>
                <a:solidFill>
                  <a:srgbClr val="00A4E4"/>
                </a:solidFill>
                <a:latin typeface="Roboto"/>
                <a:ea typeface="Roboto"/>
                <a:cs typeface="Roboto"/>
                <a:sym typeface="Roboto"/>
              </a:defRPr>
            </a:lvl1pPr>
            <a:lvl2pPr marL="914400" indent="-317500">
              <a:buClr>
                <a:srgbClr val="00A4E4"/>
              </a:buClr>
              <a:buSzPts val="1400"/>
              <a:buFont typeface="Helvetica"/>
              <a:buChar char="○"/>
              <a:defRPr>
                <a:solidFill>
                  <a:srgbClr val="00A4E4"/>
                </a:solidFill>
                <a:latin typeface="Roboto"/>
                <a:ea typeface="Roboto"/>
                <a:cs typeface="Roboto"/>
                <a:sym typeface="Roboto"/>
              </a:defRPr>
            </a:lvl2pPr>
          </a:lstStyle>
          <a:p>
            <a:r>
              <a:t>Stakeholder context</a:t>
            </a:r>
          </a:p>
          <a:p>
            <a:pPr lvl="1"/>
            <a:r>
              <a:t>Modeling at-risk populations &amp; unintended consequences</a:t>
            </a:r>
          </a:p>
        </p:txBody>
      </p:sp>
      <p:sp>
        <p:nvSpPr>
          <p:cNvPr id="1194" name="Google Shape;2069;p215"/>
          <p:cNvSpPr txBox="1"/>
          <p:nvPr/>
        </p:nvSpPr>
        <p:spPr>
          <a:xfrm>
            <a:off x="225825" y="2603762"/>
            <a:ext cx="8143800" cy="614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marL="457200" indent="-317500">
              <a:buClr>
                <a:srgbClr val="00A4E4"/>
              </a:buClr>
              <a:buSzPts val="1400"/>
              <a:buFont typeface="Helvetica"/>
              <a:buChar char="●"/>
              <a:defRPr>
                <a:solidFill>
                  <a:srgbClr val="00A4E4"/>
                </a:solidFill>
                <a:latin typeface="Roboto"/>
                <a:ea typeface="Roboto"/>
                <a:cs typeface="Roboto"/>
                <a:sym typeface="Roboto"/>
              </a:defRPr>
            </a:lvl1pPr>
            <a:lvl2pPr marL="914400" indent="-317500">
              <a:buClr>
                <a:srgbClr val="00A4E4"/>
              </a:buClr>
              <a:buSzPts val="1400"/>
              <a:buFont typeface="Helvetica"/>
              <a:buChar char="○"/>
              <a:defRPr>
                <a:solidFill>
                  <a:srgbClr val="00A4E4"/>
                </a:solidFill>
                <a:latin typeface="Roboto"/>
                <a:ea typeface="Roboto"/>
                <a:cs typeface="Roboto"/>
                <a:sym typeface="Roboto"/>
              </a:defRPr>
            </a:lvl2pPr>
          </a:lstStyle>
          <a:p>
            <a:r>
              <a:t>Amplification</a:t>
            </a:r>
          </a:p>
          <a:p>
            <a:pPr lvl="1"/>
            <a:r>
              <a:t>Speed and impact has increased which can amplify systemic issues </a:t>
            </a:r>
          </a:p>
        </p:txBody>
      </p:sp>
      <p:sp>
        <p:nvSpPr>
          <p:cNvPr id="1195" name="Google Shape;2070;p215"/>
          <p:cNvSpPr txBox="1"/>
          <p:nvPr/>
        </p:nvSpPr>
        <p:spPr>
          <a:xfrm>
            <a:off x="225825" y="4008063"/>
            <a:ext cx="8143800" cy="614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marL="457200" indent="-317500">
              <a:buClr>
                <a:srgbClr val="00A4E4"/>
              </a:buClr>
              <a:buSzPts val="1400"/>
              <a:buFont typeface="Helvetica"/>
              <a:buChar char="●"/>
              <a:defRPr>
                <a:solidFill>
                  <a:srgbClr val="00A4E4"/>
                </a:solidFill>
                <a:latin typeface="Roboto"/>
                <a:ea typeface="Roboto"/>
                <a:cs typeface="Roboto"/>
                <a:sym typeface="Roboto"/>
              </a:defRPr>
            </a:lvl1pPr>
            <a:lvl2pPr marL="914400" indent="-317500">
              <a:buClr>
                <a:srgbClr val="00A4E4"/>
              </a:buClr>
              <a:buSzPts val="1400"/>
              <a:buFont typeface="Helvetica"/>
              <a:buChar char="○"/>
              <a:defRPr>
                <a:solidFill>
                  <a:srgbClr val="00A4E4"/>
                </a:solidFill>
                <a:latin typeface="Roboto"/>
                <a:ea typeface="Roboto"/>
                <a:cs typeface="Roboto"/>
                <a:sym typeface="Roboto"/>
              </a:defRPr>
            </a:lvl2pPr>
          </a:lstStyle>
          <a:p>
            <a:r>
              <a:t>Tools to oppress</a:t>
            </a:r>
          </a:p>
          <a:p>
            <a:pPr lvl="1"/>
            <a:r>
              <a:t>State sponsored persecution and surveillance</a:t>
            </a:r>
          </a:p>
        </p:txBody>
      </p:sp>
      <p:sp>
        <p:nvSpPr>
          <p:cNvPr id="1196" name="Google Shape;2071;p215"/>
          <p:cNvSpPr txBox="1"/>
          <p:nvPr/>
        </p:nvSpPr>
        <p:spPr>
          <a:xfrm>
            <a:off x="225825" y="1815063"/>
            <a:ext cx="8143800" cy="830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marL="457200" indent="-317500">
              <a:buClr>
                <a:srgbClr val="00A4E4"/>
              </a:buClr>
              <a:buSzPts val="1400"/>
              <a:buFont typeface="Helvetica"/>
              <a:buChar char="●"/>
              <a:defRPr>
                <a:solidFill>
                  <a:srgbClr val="00A4E4"/>
                </a:solidFill>
                <a:latin typeface="Roboto"/>
                <a:ea typeface="Roboto"/>
                <a:cs typeface="Roboto"/>
                <a:sym typeface="Roboto"/>
              </a:defRPr>
            </a:lvl1pPr>
            <a:lvl2pPr marL="914400" indent="-317500">
              <a:buClr>
                <a:srgbClr val="00A4E4"/>
              </a:buClr>
              <a:buSzPts val="1400"/>
              <a:buFont typeface="Helvetica"/>
              <a:buChar char="○"/>
              <a:defRPr>
                <a:solidFill>
                  <a:srgbClr val="00A4E4"/>
                </a:solidFill>
                <a:latin typeface="Roboto"/>
                <a:ea typeface="Roboto"/>
                <a:cs typeface="Roboto"/>
                <a:sym typeface="Roboto"/>
              </a:defRPr>
            </a:lvl2pPr>
          </a:lstStyle>
          <a:p>
            <a:r>
              <a:t>Modeling context matters</a:t>
            </a:r>
          </a:p>
          <a:p>
            <a:pPr lvl="1"/>
            <a:r>
              <a:t>Medical classifications vs ad banners vs news feeds vs dating suggestions vs song recommendations...</a:t>
            </a:r>
          </a:p>
        </p:txBody>
      </p:sp>
      <p:sp>
        <p:nvSpPr>
          <p:cNvPr id="1197" name="Google Shape;2072;p215"/>
          <p:cNvSpPr txBox="1"/>
          <p:nvPr/>
        </p:nvSpPr>
        <p:spPr>
          <a:xfrm>
            <a:off x="225825" y="983763"/>
            <a:ext cx="8143800" cy="830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marL="457200" indent="-317500">
              <a:buClr>
                <a:srgbClr val="00A4E4"/>
              </a:buClr>
              <a:buSzPts val="1400"/>
              <a:buFont typeface="Helvetica"/>
              <a:buChar char="●"/>
              <a:defRPr>
                <a:solidFill>
                  <a:srgbClr val="00A4E4"/>
                </a:solidFill>
                <a:latin typeface="Roboto"/>
                <a:ea typeface="Roboto"/>
                <a:cs typeface="Roboto"/>
                <a:sym typeface="Roboto"/>
              </a:defRPr>
            </a:pPr>
            <a:r>
              <a:t>What about displacing labor?</a:t>
            </a:r>
          </a:p>
          <a:p>
            <a:pPr marL="914400" lvl="1" indent="-317500">
              <a:buClr>
                <a:srgbClr val="00A4E4"/>
              </a:buClr>
              <a:buSzPts val="1400"/>
              <a:buFont typeface="Helvetica"/>
              <a:buChar char="○"/>
              <a:defRPr>
                <a:solidFill>
                  <a:srgbClr val="00A4E4"/>
                </a:solidFill>
                <a:latin typeface="Roboto"/>
                <a:ea typeface="Roboto"/>
                <a:cs typeface="Roboto"/>
                <a:sym typeface="Roboto"/>
              </a:defRPr>
            </a:pPr>
            <a:r>
              <a:t>AI can increase employee satisfaction by handling routine tasks</a:t>
            </a:r>
          </a:p>
          <a:p>
            <a:pPr marL="914400" lvl="1" indent="-317500">
              <a:buClr>
                <a:srgbClr val="00A4E4"/>
              </a:buClr>
              <a:buSzPts val="1400"/>
              <a:buFont typeface="Helvetica"/>
              <a:buChar char="○"/>
              <a:defRPr>
                <a:solidFill>
                  <a:srgbClr val="00A4E4"/>
                </a:solidFill>
                <a:latin typeface="Roboto"/>
                <a:ea typeface="Roboto"/>
                <a:cs typeface="Roboto"/>
                <a:sym typeface="Roboto"/>
              </a:defRPr>
            </a:pPr>
            <a:r>
              <a:t>Free up time for more value-add work</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196"/>
                                        </p:tgtEl>
                                        <p:attrNameLst>
                                          <p:attrName>style.visibility</p:attrName>
                                        </p:attrNameLst>
                                      </p:cBhvr>
                                      <p:to>
                                        <p:strVal val="visible"/>
                                      </p:to>
                                    </p:set>
                                    <p:animEffect transition="in" filter="fade">
                                      <p:cBhvr>
                                        <p:cTn id="7" dur="1000"/>
                                        <p:tgtEl>
                                          <p:spTgt spid="11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1194"/>
                                        </p:tgtEl>
                                        <p:attrNameLst>
                                          <p:attrName>style.visibility</p:attrName>
                                        </p:attrNameLst>
                                      </p:cBhvr>
                                      <p:to>
                                        <p:strVal val="visible"/>
                                      </p:to>
                                    </p:set>
                                    <p:animEffect transition="in" filter="fade">
                                      <p:cBhvr>
                                        <p:cTn id="12" dur="1000"/>
                                        <p:tgtEl>
                                          <p:spTgt spid="11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3" nodeType="clickEffect">
                                  <p:stCondLst>
                                    <p:cond delay="0"/>
                                  </p:stCondLst>
                                  <p:iterate>
                                    <p:tmAbs val="0"/>
                                  </p:iterate>
                                  <p:childTnLst>
                                    <p:set>
                                      <p:cBhvr>
                                        <p:cTn id="16" fill="hold"/>
                                        <p:tgtEl>
                                          <p:spTgt spid="1193"/>
                                        </p:tgtEl>
                                        <p:attrNameLst>
                                          <p:attrName>style.visibility</p:attrName>
                                        </p:attrNameLst>
                                      </p:cBhvr>
                                      <p:to>
                                        <p:strVal val="visible"/>
                                      </p:to>
                                    </p:set>
                                    <p:animEffect transition="in" filter="fade">
                                      <p:cBhvr>
                                        <p:cTn id="17" dur="1000"/>
                                        <p:tgtEl>
                                          <p:spTgt spid="119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grpId="4" nodeType="clickEffect">
                                  <p:stCondLst>
                                    <p:cond delay="0"/>
                                  </p:stCondLst>
                                  <p:iterate>
                                    <p:tmAbs val="0"/>
                                  </p:iterate>
                                  <p:childTnLst>
                                    <p:set>
                                      <p:cBhvr>
                                        <p:cTn id="21" fill="hold"/>
                                        <p:tgtEl>
                                          <p:spTgt spid="1195"/>
                                        </p:tgtEl>
                                        <p:attrNameLst>
                                          <p:attrName>style.visibility</p:attrName>
                                        </p:attrNameLst>
                                      </p:cBhvr>
                                      <p:to>
                                        <p:strVal val="visible"/>
                                      </p:to>
                                    </p:set>
                                    <p:animEffect transition="in" filter="fade">
                                      <p:cBhvr>
                                        <p:cTn id="22" dur="1000"/>
                                        <p:tgtEl>
                                          <p:spTgt spid="1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3" animBg="1" advAuto="0"/>
      <p:bldP spid="1194" grpId="2" animBg="1" advAuto="0"/>
      <p:bldP spid="1195" grpId="4" animBg="1" advAuto="0"/>
      <p:bldP spid="1196"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 name="Google Shape;1445;p194"/>
          <p:cNvSpPr txBox="1">
            <a:spLocks noGrp="1"/>
          </p:cNvSpPr>
          <p:nvPr>
            <p:ph type="body" sz="quarter" idx="1"/>
          </p:nvPr>
        </p:nvSpPr>
        <p:spPr>
          <a:xfrm>
            <a:off x="3886200" y="2125024"/>
            <a:ext cx="4600200" cy="893401"/>
          </a:xfrm>
          <a:prstGeom prst="rect">
            <a:avLst/>
          </a:prstGeom>
        </p:spPr>
        <p:txBody>
          <a:bodyPr/>
          <a:lstStyle/>
          <a:p>
            <a:pPr marL="0" indent="0" defTabSz="685800">
              <a:spcBef>
                <a:spcPts val="600"/>
              </a:spcBef>
              <a:buSzTx/>
              <a:buNone/>
              <a:defRPr sz="1575"/>
            </a:pPr>
            <a:r>
              <a:t>AI Bias Concepts</a:t>
            </a:r>
          </a:p>
          <a:p>
            <a:pPr marL="0" indent="0" defTabSz="685800">
              <a:spcBef>
                <a:spcPts val="600"/>
              </a:spcBef>
              <a:buSzTx/>
              <a:buNone/>
              <a:defRPr sz="1575">
                <a:solidFill>
                  <a:schemeClr val="accent4"/>
                </a:solidFill>
              </a:defRPr>
            </a:pPr>
            <a:r>
              <a:t>AI Bias in R</a:t>
            </a:r>
          </a:p>
          <a:p>
            <a:pPr marL="0" indent="0" defTabSz="685800">
              <a:spcBef>
                <a:spcPts val="600"/>
              </a:spcBef>
              <a:buSzTx/>
              <a:buNone/>
              <a:defRPr sz="1575"/>
            </a:pPr>
            <a:r>
              <a:t>What’s next for AI/ML/Tech &amp; society?</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1" name="Google Shape;1445;p194"/>
          <p:cNvSpPr txBox="1">
            <a:spLocks noGrp="1"/>
          </p:cNvSpPr>
          <p:nvPr>
            <p:ph type="body" sz="quarter" idx="1"/>
          </p:nvPr>
        </p:nvSpPr>
        <p:spPr>
          <a:xfrm>
            <a:off x="3886200" y="2125024"/>
            <a:ext cx="4600200" cy="893401"/>
          </a:xfrm>
          <a:prstGeom prst="rect">
            <a:avLst/>
          </a:prstGeom>
        </p:spPr>
        <p:txBody>
          <a:bodyPr/>
          <a:lstStyle/>
          <a:p>
            <a:pPr marL="0" indent="0" defTabSz="685800">
              <a:spcBef>
                <a:spcPts val="600"/>
              </a:spcBef>
              <a:buSzTx/>
              <a:buNone/>
              <a:defRPr sz="1575"/>
            </a:pPr>
            <a:r>
              <a:t>AI Bias Concepts</a:t>
            </a:r>
          </a:p>
          <a:p>
            <a:pPr marL="0" indent="0" defTabSz="685800">
              <a:spcBef>
                <a:spcPts val="600"/>
              </a:spcBef>
              <a:buSzTx/>
              <a:buNone/>
              <a:defRPr sz="1575"/>
            </a:pPr>
            <a:r>
              <a:t>AI Bias in R</a:t>
            </a:r>
          </a:p>
          <a:p>
            <a:pPr marL="0" indent="0" defTabSz="685800">
              <a:spcBef>
                <a:spcPts val="600"/>
              </a:spcBef>
              <a:buSzTx/>
              <a:buNone/>
              <a:defRPr sz="1575">
                <a:solidFill>
                  <a:schemeClr val="accent4"/>
                </a:solidFill>
              </a:defRPr>
            </a:pPr>
            <a:r>
              <a:t>What’s next for AI/ML/Tech &amp; society?</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 name="Google Shape;848;p117"/>
          <p:cNvSpPr txBox="1"/>
          <p:nvPr/>
        </p:nvSpPr>
        <p:spPr>
          <a:xfrm>
            <a:off x="203200" y="320049"/>
            <a:ext cx="8713725" cy="699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90000"/>
              </a:lnSpc>
              <a:defRPr sz="2400" b="1">
                <a:solidFill>
                  <a:srgbClr val="FFFFFF"/>
                </a:solidFill>
                <a:latin typeface="Roboto"/>
                <a:ea typeface="Roboto"/>
                <a:cs typeface="Roboto"/>
                <a:sym typeface="Roboto"/>
              </a:defRPr>
            </a:lvl1pPr>
          </a:lstStyle>
          <a:p>
            <a:r>
              <a:t>Today, AI goes unnoticed &amp; everywhere but it’s a bit overblown.</a:t>
            </a:r>
          </a:p>
        </p:txBody>
      </p:sp>
      <p:sp>
        <p:nvSpPr>
          <p:cNvPr id="1204" name="Google Shape;850;p117"/>
          <p:cNvSpPr txBox="1"/>
          <p:nvPr/>
        </p:nvSpPr>
        <p:spPr>
          <a:xfrm>
            <a:off x="5293699" y="831350"/>
            <a:ext cx="3589001" cy="373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75" tIns="34275" rIns="34275" bIns="34275">
            <a:spAutoFit/>
          </a:bodyPr>
          <a:lstStyle>
            <a:lvl1pPr algn="ctr">
              <a:lnSpc>
                <a:spcPct val="90000"/>
              </a:lnSpc>
              <a:spcBef>
                <a:spcPts val="800"/>
              </a:spcBef>
              <a:defRPr sz="2000">
                <a:solidFill>
                  <a:schemeClr val="accent1"/>
                </a:solidFill>
                <a:latin typeface="Titillium Web ExtraLight"/>
                <a:ea typeface="Titillium Web ExtraLight"/>
                <a:cs typeface="Titillium Web ExtraLight"/>
                <a:sym typeface="Titillium Web ExtraLight"/>
              </a:defRPr>
            </a:lvl1pPr>
          </a:lstStyle>
          <a:p>
            <a:r>
              <a:t>It’s actually “machine learning”</a:t>
            </a:r>
          </a:p>
        </p:txBody>
      </p:sp>
      <p:sp>
        <p:nvSpPr>
          <p:cNvPr id="1205" name="Google Shape;851;p117"/>
          <p:cNvSpPr txBox="1"/>
          <p:nvPr/>
        </p:nvSpPr>
        <p:spPr>
          <a:xfrm>
            <a:off x="5033124" y="1456650"/>
            <a:ext cx="4097101" cy="2621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Today, the concept of AI as Sentient is marketing</a:t>
            </a:r>
          </a:p>
          <a:p>
            <a:pPr indent="457200">
              <a:defRPr>
                <a:solidFill>
                  <a:srgbClr val="FFFFFF"/>
                </a:solidFill>
                <a:latin typeface="Titillium Web"/>
                <a:ea typeface="Titillium Web"/>
                <a:cs typeface="Titillium Web"/>
                <a:sym typeface="Titillium Web"/>
              </a:defRPr>
            </a:pPr>
            <a:endParaRPr/>
          </a:p>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Algorithms learn complex historical patterns &amp; propagate them into the future</a:t>
            </a:r>
          </a:p>
          <a:p>
            <a:pPr indent="457200">
              <a:defRPr sz="1200">
                <a:solidFill>
                  <a:srgbClr val="E3E7F0"/>
                </a:solidFill>
                <a:latin typeface="Courier New"/>
                <a:ea typeface="Courier New"/>
                <a:cs typeface="Courier New"/>
                <a:sym typeface="Courier New"/>
              </a:defRPr>
            </a:pPr>
            <a:r>
              <a:t>“History doesn’t repeat itself, but it rhymes” - Mark Twain</a:t>
            </a:r>
            <a:endParaRPr>
              <a:solidFill>
                <a:srgbClr val="FFFFFF"/>
              </a:solidFill>
              <a:latin typeface="Titillium Web"/>
              <a:ea typeface="Titillium Web"/>
              <a:cs typeface="Titillium Web"/>
              <a:sym typeface="Titillium Web"/>
            </a:endParaRPr>
          </a:p>
          <a:p>
            <a:pPr indent="457200">
              <a:defRPr>
                <a:solidFill>
                  <a:srgbClr val="FFFFFF"/>
                </a:solidFill>
                <a:latin typeface="Titillium Web"/>
                <a:ea typeface="Titillium Web"/>
                <a:cs typeface="Titillium Web"/>
                <a:sym typeface="Titillium Web"/>
              </a:defRPr>
            </a:pPr>
            <a:endParaRPr>
              <a:solidFill>
                <a:srgbClr val="FFFFFF"/>
              </a:solidFill>
              <a:latin typeface="Titillium Web"/>
              <a:ea typeface="Titillium Web"/>
              <a:cs typeface="Titillium Web"/>
              <a:sym typeface="Titillium Web"/>
            </a:endParaRPr>
          </a:p>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The methods of learning vary but it’s just pattern recognition</a:t>
            </a:r>
          </a:p>
          <a:p>
            <a:pPr indent="457200">
              <a:defRPr sz="1200">
                <a:solidFill>
                  <a:srgbClr val="E3E7F0"/>
                </a:solidFill>
                <a:latin typeface="Courier New"/>
                <a:ea typeface="Courier New"/>
                <a:cs typeface="Courier New"/>
                <a:sym typeface="Courier New"/>
              </a:defRPr>
            </a:pPr>
            <a:r>
              <a:t>Humans learn patterns too, but algos patterns can be more complex</a:t>
            </a:r>
          </a:p>
        </p:txBody>
      </p:sp>
      <p:sp>
        <p:nvSpPr>
          <p:cNvPr id="1206" name="Google Shape;852;p117"/>
          <p:cNvSpPr/>
          <p:nvPr/>
        </p:nvSpPr>
        <p:spPr>
          <a:xfrm>
            <a:off x="6079225" y="1324914"/>
            <a:ext cx="2166900" cy="1"/>
          </a:xfrm>
          <a:prstGeom prst="line">
            <a:avLst/>
          </a:prstGeom>
          <a:ln>
            <a:solidFill>
              <a:srgbClr val="1B3751"/>
            </a:solidFill>
          </a:ln>
        </p:spPr>
        <p:txBody>
          <a:bodyPr lIns="45719" rIns="45719"/>
          <a:lstStyle/>
          <a:p>
            <a:endParaRPr/>
          </a:p>
        </p:txBody>
      </p:sp>
      <p:grpSp>
        <p:nvGrpSpPr>
          <p:cNvPr id="1209" name="Google Shape;853;p117"/>
          <p:cNvGrpSpPr/>
          <p:nvPr/>
        </p:nvGrpSpPr>
        <p:grpSpPr>
          <a:xfrm>
            <a:off x="24" y="4293724"/>
            <a:ext cx="9144001" cy="347951"/>
            <a:chOff x="0" y="0"/>
            <a:chExt cx="9144000" cy="347949"/>
          </a:xfrm>
        </p:grpSpPr>
        <p:sp>
          <p:nvSpPr>
            <p:cNvPr id="1207"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endParaRPr/>
            </a:p>
          </p:txBody>
        </p:sp>
        <p:sp>
          <p:nvSpPr>
            <p:cNvPr id="1208" name="AI works in unseen ways to [usually] improve our everyday lives."/>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r>
                <a:t>AI works in unseen ways to [usually] improve our everyday lives.</a:t>
              </a:r>
            </a:p>
          </p:txBody>
        </p:sp>
      </p:grpSp>
      <p:pic>
        <p:nvPicPr>
          <p:cNvPr id="1210" name="Google Shape;854;p117" descr="Google Shape;854;p117"/>
          <p:cNvPicPr>
            <a:picLocks noChangeAspect="1"/>
          </p:cNvPicPr>
          <p:nvPr/>
        </p:nvPicPr>
        <p:blipFill>
          <a:blip r:embed="rId2"/>
          <a:stretch>
            <a:fillRect/>
          </a:stretch>
        </p:blipFill>
        <p:spPr>
          <a:xfrm>
            <a:off x="397824" y="1143869"/>
            <a:ext cx="4503001" cy="2884475"/>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Google Shape;859;p118"/>
          <p:cNvSpPr txBox="1"/>
          <p:nvPr/>
        </p:nvSpPr>
        <p:spPr>
          <a:xfrm>
            <a:off x="397824" y="320040"/>
            <a:ext cx="7886701"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90000"/>
              </a:lnSpc>
              <a:defRPr sz="2400" b="1">
                <a:solidFill>
                  <a:srgbClr val="FFFFFF"/>
                </a:solidFill>
                <a:latin typeface="Roboto"/>
                <a:ea typeface="Roboto"/>
                <a:cs typeface="Roboto"/>
                <a:sym typeface="Roboto"/>
              </a:defRPr>
            </a:lvl1pPr>
          </a:lstStyle>
          <a:p>
            <a:r>
              <a:t>So where is AI/ML today?</a:t>
            </a:r>
          </a:p>
        </p:txBody>
      </p:sp>
      <p:pic>
        <p:nvPicPr>
          <p:cNvPr id="1213" name="Google Shape;860;p118" descr="Google Shape;860;p118"/>
          <p:cNvPicPr>
            <a:picLocks noChangeAspect="1"/>
          </p:cNvPicPr>
          <p:nvPr/>
        </p:nvPicPr>
        <p:blipFill>
          <a:blip r:embed="rId2"/>
          <a:stretch>
            <a:fillRect/>
          </a:stretch>
        </p:blipFill>
        <p:spPr>
          <a:xfrm>
            <a:off x="397826" y="1013963"/>
            <a:ext cx="2536602" cy="1433049"/>
          </a:xfrm>
          <a:prstGeom prst="rect">
            <a:avLst/>
          </a:prstGeom>
          <a:ln w="12700">
            <a:miter lim="400000"/>
          </a:ln>
        </p:spPr>
      </p:pic>
      <p:pic>
        <p:nvPicPr>
          <p:cNvPr id="1214" name="Google Shape;861;p118" descr="Google Shape;861;p118"/>
          <p:cNvPicPr>
            <a:picLocks noChangeAspect="1"/>
          </p:cNvPicPr>
          <p:nvPr/>
        </p:nvPicPr>
        <p:blipFill>
          <a:blip r:embed="rId3"/>
          <a:stretch>
            <a:fillRect/>
          </a:stretch>
        </p:blipFill>
        <p:spPr>
          <a:xfrm>
            <a:off x="2641234" y="2734611"/>
            <a:ext cx="1848193" cy="1143402"/>
          </a:xfrm>
          <a:prstGeom prst="rect">
            <a:avLst/>
          </a:prstGeom>
          <a:ln w="12700">
            <a:miter lim="400000"/>
          </a:ln>
        </p:spPr>
      </p:pic>
      <p:sp>
        <p:nvSpPr>
          <p:cNvPr id="1215" name="Google Shape;862;p118"/>
          <p:cNvSpPr txBox="1"/>
          <p:nvPr/>
        </p:nvSpPr>
        <p:spPr>
          <a:xfrm>
            <a:off x="4604199" y="4699825"/>
            <a:ext cx="4221302" cy="436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algn="r">
              <a:defRPr sz="800" u="sng">
                <a:solidFill>
                  <a:schemeClr val="accent1"/>
                </a:solidFill>
                <a:latin typeface="Titillium Web ExtraLight"/>
                <a:ea typeface="Titillium Web ExtraLight"/>
                <a:cs typeface="Titillium Web ExtraLight"/>
                <a:sym typeface="Titillium Web ExtraLight"/>
              </a:defRPr>
            </a:pPr>
            <a:r>
              <a:rPr>
                <a:uFill>
                  <a:solidFill>
                    <a:schemeClr val="accent1"/>
                  </a:solidFill>
                </a:uFill>
                <a:hlinkClick r:id="rId4"/>
              </a:rPr>
              <a:t>Source</a:t>
            </a:r>
            <a:r>
              <a:t>, </a:t>
            </a:r>
            <a:r>
              <a:rPr>
                <a:uFill>
                  <a:solidFill>
                    <a:schemeClr val="accent1"/>
                  </a:solidFill>
                </a:uFill>
                <a:hlinkClick r:id="rId5"/>
              </a:rPr>
              <a:t>Source</a:t>
            </a:r>
            <a:r>
              <a:t>, </a:t>
            </a:r>
            <a:r>
              <a:rPr>
                <a:uFill>
                  <a:solidFill>
                    <a:schemeClr val="accent1"/>
                  </a:solidFill>
                </a:uFill>
                <a:hlinkClick r:id="rId6"/>
              </a:rPr>
              <a:t>Source</a:t>
            </a:r>
            <a:r>
              <a:t>, </a:t>
            </a:r>
            <a:r>
              <a:rPr>
                <a:uFill>
                  <a:solidFill>
                    <a:schemeClr val="accent1"/>
                  </a:solidFill>
                </a:uFill>
                <a:hlinkClick r:id="rId7"/>
              </a:rPr>
              <a:t>Source</a:t>
            </a:r>
            <a:r>
              <a:t>, </a:t>
            </a:r>
            <a:r>
              <a:rPr>
                <a:uFill>
                  <a:solidFill>
                    <a:schemeClr val="accent1"/>
                  </a:solidFill>
                </a:uFill>
                <a:hlinkClick r:id="rId8"/>
              </a:rPr>
              <a:t>Source</a:t>
            </a:r>
            <a:r>
              <a:t>, </a:t>
            </a:r>
            <a:r>
              <a:rPr>
                <a:uFill>
                  <a:solidFill>
                    <a:schemeClr val="accent1"/>
                  </a:solidFill>
                </a:uFill>
                <a:hlinkClick r:id="rId9"/>
              </a:rPr>
              <a:t>Source</a:t>
            </a:r>
            <a:r>
              <a:t>, </a:t>
            </a:r>
            <a:r>
              <a:rPr>
                <a:uFill>
                  <a:solidFill>
                    <a:schemeClr val="accent1"/>
                  </a:solidFill>
                </a:uFill>
                <a:hlinkClick r:id="rId10"/>
              </a:rPr>
              <a:t>Source</a:t>
            </a:r>
          </a:p>
        </p:txBody>
      </p:sp>
      <p:pic>
        <p:nvPicPr>
          <p:cNvPr id="1216" name="Google Shape;863;p118" descr="Google Shape;863;p118"/>
          <p:cNvPicPr>
            <a:picLocks noChangeAspect="1"/>
          </p:cNvPicPr>
          <p:nvPr/>
        </p:nvPicPr>
        <p:blipFill>
          <a:blip r:embed="rId11"/>
          <a:stretch>
            <a:fillRect/>
          </a:stretch>
        </p:blipFill>
        <p:spPr>
          <a:xfrm>
            <a:off x="397824" y="2734615"/>
            <a:ext cx="1920203" cy="1143395"/>
          </a:xfrm>
          <a:prstGeom prst="rect">
            <a:avLst/>
          </a:prstGeom>
          <a:ln w="12700">
            <a:miter lim="400000"/>
          </a:ln>
        </p:spPr>
      </p:pic>
      <p:pic>
        <p:nvPicPr>
          <p:cNvPr id="1217" name="Google Shape;864;p118" descr="Google Shape;864;p118"/>
          <p:cNvPicPr>
            <a:picLocks noChangeAspect="1"/>
          </p:cNvPicPr>
          <p:nvPr/>
        </p:nvPicPr>
        <p:blipFill>
          <a:blip r:embed="rId12"/>
          <a:stretch>
            <a:fillRect/>
          </a:stretch>
        </p:blipFill>
        <p:spPr>
          <a:xfrm>
            <a:off x="5034374" y="2716425"/>
            <a:ext cx="1179776" cy="1179776"/>
          </a:xfrm>
          <a:prstGeom prst="rect">
            <a:avLst/>
          </a:prstGeom>
          <a:ln w="12700">
            <a:miter lim="400000"/>
          </a:ln>
        </p:spPr>
      </p:pic>
      <p:pic>
        <p:nvPicPr>
          <p:cNvPr id="1218" name="Google Shape;865;p118" descr="Google Shape;865;p118"/>
          <p:cNvPicPr>
            <a:picLocks noChangeAspect="1"/>
          </p:cNvPicPr>
          <p:nvPr/>
        </p:nvPicPr>
        <p:blipFill>
          <a:blip r:embed="rId13"/>
          <a:stretch>
            <a:fillRect/>
          </a:stretch>
        </p:blipFill>
        <p:spPr>
          <a:xfrm>
            <a:off x="6250249" y="995337"/>
            <a:ext cx="2575253" cy="1470301"/>
          </a:xfrm>
          <a:prstGeom prst="rect">
            <a:avLst/>
          </a:prstGeom>
          <a:ln w="12700">
            <a:miter lim="400000"/>
          </a:ln>
        </p:spPr>
      </p:pic>
      <p:pic>
        <p:nvPicPr>
          <p:cNvPr id="1219" name="Google Shape;866;p118" descr="Google Shape;866;p118"/>
          <p:cNvPicPr>
            <a:picLocks noChangeAspect="1"/>
          </p:cNvPicPr>
          <p:nvPr/>
        </p:nvPicPr>
        <p:blipFill>
          <a:blip r:embed="rId14"/>
          <a:stretch>
            <a:fillRect/>
          </a:stretch>
        </p:blipFill>
        <p:spPr>
          <a:xfrm>
            <a:off x="6759109" y="2716425"/>
            <a:ext cx="2066392" cy="1179776"/>
          </a:xfrm>
          <a:prstGeom prst="rect">
            <a:avLst/>
          </a:prstGeom>
          <a:ln w="12700">
            <a:miter lim="400000"/>
          </a:ln>
        </p:spPr>
      </p:pic>
      <p:pic>
        <p:nvPicPr>
          <p:cNvPr id="1220" name="Google Shape;867;p118" descr="Google Shape;867;p118"/>
          <p:cNvPicPr>
            <a:picLocks noChangeAspect="1"/>
          </p:cNvPicPr>
          <p:nvPr/>
        </p:nvPicPr>
        <p:blipFill>
          <a:blip r:embed="rId15"/>
          <a:stretch>
            <a:fillRect/>
          </a:stretch>
        </p:blipFill>
        <p:spPr>
          <a:xfrm>
            <a:off x="3611891" y="995350"/>
            <a:ext cx="1920213" cy="1470300"/>
          </a:xfrm>
          <a:prstGeom prst="rect">
            <a:avLst/>
          </a:prstGeom>
          <a:ln w="12700">
            <a:miter lim="400000"/>
          </a:ln>
        </p:spPr>
      </p:pic>
      <p:grpSp>
        <p:nvGrpSpPr>
          <p:cNvPr id="1223" name="Google Shape;868;p118"/>
          <p:cNvGrpSpPr/>
          <p:nvPr/>
        </p:nvGrpSpPr>
        <p:grpSpPr>
          <a:xfrm>
            <a:off x="24" y="4293724"/>
            <a:ext cx="9144001" cy="347951"/>
            <a:chOff x="0" y="0"/>
            <a:chExt cx="9144000" cy="347949"/>
          </a:xfrm>
        </p:grpSpPr>
        <p:sp>
          <p:nvSpPr>
            <p:cNvPr id="1221"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endParaRPr/>
            </a:p>
          </p:txBody>
        </p:sp>
        <p:sp>
          <p:nvSpPr>
            <p:cNvPr id="1222" name="AI affects our inboxes, personal relationships, spending, media consumption and how we interact with companies."/>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r>
                <a:t>AI affects our inboxes, personal relationships, spending, media consumption and how we interact with companies.</a:t>
              </a:r>
            </a:p>
          </p:txBody>
        </p:sp>
      </p:gr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Google Shape;875;p119"/>
          <p:cNvSpPr txBox="1"/>
          <p:nvPr/>
        </p:nvSpPr>
        <p:spPr>
          <a:xfrm>
            <a:off x="261250" y="2274599"/>
            <a:ext cx="8621500" cy="91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75" tIns="34275" rIns="34275" bIns="34275">
            <a:spAutoFit/>
          </a:bodyPr>
          <a:lstStyle/>
          <a:p>
            <a:pPr>
              <a:lnSpc>
                <a:spcPct val="90000"/>
              </a:lnSpc>
              <a:defRPr sz="2900" b="1">
                <a:solidFill>
                  <a:schemeClr val="accent1"/>
                </a:solidFill>
                <a:latin typeface="Titillium Web ExtraLight"/>
                <a:ea typeface="Titillium Web ExtraLight"/>
                <a:cs typeface="Titillium Web ExtraLight"/>
                <a:sym typeface="Titillium Web ExtraLight"/>
              </a:defRPr>
            </a:pPr>
            <a:r>
              <a:t>But AI is </a:t>
            </a:r>
            <a:r>
              <a:rPr>
                <a:solidFill>
                  <a:schemeClr val="accent4"/>
                </a:solidFill>
              </a:rPr>
              <a:t>narrowly focused</a:t>
            </a:r>
            <a:r>
              <a:t>, it’s not self aware &amp; even if it was it is constrained to it’s </a:t>
            </a:r>
            <a:r>
              <a:rPr>
                <a:solidFill>
                  <a:schemeClr val="accent4"/>
                </a:solidFill>
              </a:rPr>
              <a:t>single task</a:t>
            </a:r>
            <a:r>
              <a:t>.</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 name="Google Shape;880;p120"/>
          <p:cNvSpPr txBox="1"/>
          <p:nvPr/>
        </p:nvSpPr>
        <p:spPr>
          <a:xfrm>
            <a:off x="397824" y="320040"/>
            <a:ext cx="7886701" cy="6997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90000"/>
              </a:lnSpc>
              <a:defRPr sz="2400" b="1">
                <a:solidFill>
                  <a:srgbClr val="FFFFFF"/>
                </a:solidFill>
                <a:latin typeface="Roboto"/>
                <a:ea typeface="Roboto"/>
                <a:cs typeface="Roboto"/>
                <a:sym typeface="Roboto"/>
              </a:defRPr>
            </a:lvl1pPr>
          </a:lstStyle>
          <a:p>
            <a:r>
              <a:t>Narrow focused AI/ML in business has specific outcomes.</a:t>
            </a:r>
          </a:p>
        </p:txBody>
      </p:sp>
      <p:sp>
        <p:nvSpPr>
          <p:cNvPr id="1228" name="Google Shape;881;p120"/>
          <p:cNvSpPr txBox="1"/>
          <p:nvPr/>
        </p:nvSpPr>
        <p:spPr>
          <a:xfrm>
            <a:off x="5510350" y="4584925"/>
            <a:ext cx="3673801" cy="309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r">
              <a:defRPr sz="800" u="sng">
                <a:solidFill>
                  <a:schemeClr val="accent1"/>
                </a:solidFill>
                <a:uFill>
                  <a:solidFill>
                    <a:schemeClr val="accent1"/>
                  </a:solidFill>
                </a:uFill>
                <a:latin typeface="Titillium Web ExtraLight"/>
                <a:ea typeface="Titillium Web ExtraLight"/>
                <a:cs typeface="Titillium Web ExtraLight"/>
                <a:sym typeface="Titillium Web ExtraLight"/>
                <a:hlinkClick r:id="rId2"/>
              </a:defRPr>
            </a:lvl1pPr>
          </a:lstStyle>
          <a:p>
            <a:pPr>
              <a:defRPr>
                <a:uFillTx/>
              </a:defRPr>
            </a:pPr>
            <a:r>
              <a:rPr>
                <a:uFill>
                  <a:solidFill>
                    <a:schemeClr val="accent1"/>
                  </a:solidFill>
                </a:uFill>
                <a:hlinkClick r:id="rId2"/>
              </a:rPr>
              <a:t>Source</a:t>
            </a:r>
          </a:p>
        </p:txBody>
      </p:sp>
      <p:sp>
        <p:nvSpPr>
          <p:cNvPr id="1229" name="Google Shape;882;p120"/>
          <p:cNvSpPr txBox="1"/>
          <p:nvPr/>
        </p:nvSpPr>
        <p:spPr>
          <a:xfrm>
            <a:off x="5790724" y="1136150"/>
            <a:ext cx="2743902" cy="647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75" tIns="34275" rIns="34275" bIns="34275">
            <a:spAutoFit/>
          </a:bodyPr>
          <a:lstStyle>
            <a:lvl1pPr algn="ctr">
              <a:lnSpc>
                <a:spcPct val="90000"/>
              </a:lnSpc>
              <a:spcBef>
                <a:spcPts val="800"/>
              </a:spcBef>
              <a:defRPr sz="2000">
                <a:solidFill>
                  <a:schemeClr val="accent1"/>
                </a:solidFill>
                <a:latin typeface="Titillium Web ExtraLight"/>
                <a:ea typeface="Titillium Web ExtraLight"/>
                <a:cs typeface="Titillium Web ExtraLight"/>
                <a:sym typeface="Titillium Web ExtraLight"/>
              </a:defRPr>
            </a:lvl1pPr>
          </a:lstStyle>
          <a:p>
            <a:r>
              <a:t>In practice, AI is used for</a:t>
            </a:r>
          </a:p>
        </p:txBody>
      </p:sp>
      <p:sp>
        <p:nvSpPr>
          <p:cNvPr id="1230" name="Google Shape;883;p120"/>
          <p:cNvSpPr txBox="1"/>
          <p:nvPr/>
        </p:nvSpPr>
        <p:spPr>
          <a:xfrm>
            <a:off x="5259399" y="1761450"/>
            <a:ext cx="3870901" cy="17449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New Markets &amp; Businesses</a:t>
            </a:r>
          </a:p>
          <a:p>
            <a:pPr indent="457200">
              <a:defRPr sz="1200">
                <a:solidFill>
                  <a:srgbClr val="E3E7F0"/>
                </a:solidFill>
                <a:latin typeface="Courier New"/>
                <a:ea typeface="Courier New"/>
                <a:cs typeface="Courier New"/>
                <a:sym typeface="Courier New"/>
              </a:defRPr>
            </a:pPr>
            <a:r>
              <a:t>Spotify</a:t>
            </a:r>
            <a:endParaRPr>
              <a:solidFill>
                <a:srgbClr val="FFFFFF"/>
              </a:solidFill>
              <a:latin typeface="Titillium Web"/>
              <a:ea typeface="Titillium Web"/>
              <a:cs typeface="Titillium Web"/>
              <a:sym typeface="Titillium Web"/>
            </a:endParaRPr>
          </a:p>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Reduce Costs</a:t>
            </a:r>
          </a:p>
          <a:p>
            <a:pPr indent="457200">
              <a:defRPr sz="1200">
                <a:solidFill>
                  <a:srgbClr val="E3E7F0"/>
                </a:solidFill>
                <a:latin typeface="Courier New"/>
                <a:ea typeface="Courier New"/>
                <a:cs typeface="Courier New"/>
                <a:sym typeface="Courier New"/>
              </a:defRPr>
            </a:pPr>
            <a:r>
              <a:t>Predictive maintenance</a:t>
            </a:r>
          </a:p>
          <a:p>
            <a:pPr indent="457200">
              <a:defRPr sz="1200">
                <a:solidFill>
                  <a:srgbClr val="E3E7F0"/>
                </a:solidFill>
                <a:latin typeface="Courier New"/>
                <a:ea typeface="Courier New"/>
                <a:cs typeface="Courier New"/>
                <a:sym typeface="Courier New"/>
              </a:defRPr>
            </a:pPr>
            <a:r>
              <a:t>Fraud Detection	</a:t>
            </a:r>
            <a:endParaRPr>
              <a:solidFill>
                <a:srgbClr val="FFFFFF"/>
              </a:solidFill>
              <a:latin typeface="Titillium Web"/>
              <a:ea typeface="Titillium Web"/>
              <a:cs typeface="Titillium Web"/>
              <a:sym typeface="Titillium Web"/>
            </a:endParaRPr>
          </a:p>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Increase Revenue </a:t>
            </a:r>
          </a:p>
          <a:p>
            <a:pPr>
              <a:defRPr>
                <a:solidFill>
                  <a:srgbClr val="FFFFFF"/>
                </a:solidFill>
                <a:latin typeface="Courier New"/>
                <a:ea typeface="Courier New"/>
                <a:cs typeface="Courier New"/>
                <a:sym typeface="Courier New"/>
              </a:defRPr>
            </a:pPr>
            <a:r>
              <a:t>    </a:t>
            </a:r>
            <a:r>
              <a:rPr sz="1200">
                <a:solidFill>
                  <a:srgbClr val="E3E7F0"/>
                </a:solidFill>
              </a:rPr>
              <a:t>Ad banners</a:t>
            </a:r>
          </a:p>
          <a:p>
            <a:pPr>
              <a:defRPr sz="1200">
                <a:solidFill>
                  <a:srgbClr val="E3E7F0"/>
                </a:solidFill>
                <a:latin typeface="Courier New"/>
                <a:ea typeface="Courier New"/>
                <a:cs typeface="Courier New"/>
                <a:sym typeface="Courier New"/>
              </a:defRPr>
            </a:pPr>
            <a:r>
              <a:t>	Customer “Next Best Action”</a:t>
            </a:r>
          </a:p>
        </p:txBody>
      </p:sp>
      <p:sp>
        <p:nvSpPr>
          <p:cNvPr id="1231" name="Google Shape;884;p120"/>
          <p:cNvSpPr/>
          <p:nvPr/>
        </p:nvSpPr>
        <p:spPr>
          <a:xfrm>
            <a:off x="6079225" y="1629715"/>
            <a:ext cx="2166900" cy="1"/>
          </a:xfrm>
          <a:prstGeom prst="line">
            <a:avLst/>
          </a:prstGeom>
          <a:ln>
            <a:solidFill>
              <a:srgbClr val="1B3751"/>
            </a:solidFill>
          </a:ln>
        </p:spPr>
        <p:txBody>
          <a:bodyPr lIns="45719" rIns="45719"/>
          <a:lstStyle/>
          <a:p>
            <a:endParaRPr/>
          </a:p>
        </p:txBody>
      </p:sp>
      <p:pic>
        <p:nvPicPr>
          <p:cNvPr id="1232" name="Google Shape;885;p120" descr="Google Shape;885;p120"/>
          <p:cNvPicPr>
            <a:picLocks noChangeAspect="1"/>
          </p:cNvPicPr>
          <p:nvPr/>
        </p:nvPicPr>
        <p:blipFill>
          <a:blip r:embed="rId3"/>
          <a:stretch>
            <a:fillRect/>
          </a:stretch>
        </p:blipFill>
        <p:spPr>
          <a:xfrm>
            <a:off x="397824" y="1566213"/>
            <a:ext cx="3540864" cy="2360575"/>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 name="Google Shape;892;p121"/>
          <p:cNvSpPr txBox="1"/>
          <p:nvPr/>
        </p:nvSpPr>
        <p:spPr>
          <a:xfrm>
            <a:off x="261250" y="2274599"/>
            <a:ext cx="8621500" cy="513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75" tIns="34275" rIns="34275" bIns="34275">
            <a:spAutoFit/>
          </a:bodyPr>
          <a:lstStyle>
            <a:lvl1pPr>
              <a:lnSpc>
                <a:spcPct val="90000"/>
              </a:lnSpc>
              <a:defRPr sz="2900" b="1">
                <a:solidFill>
                  <a:schemeClr val="accent1"/>
                </a:solidFill>
                <a:latin typeface="Titillium Web ExtraLight"/>
                <a:ea typeface="Titillium Web ExtraLight"/>
                <a:cs typeface="Titillium Web ExtraLight"/>
                <a:sym typeface="Titillium Web ExtraLight"/>
              </a:defRPr>
            </a:lvl1pPr>
          </a:lstStyle>
          <a:p>
            <a:r>
              <a:t>So, what’s next [near term]?</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Google Shape;1450;p195"/>
          <p:cNvSpPr txBox="1">
            <a:spLocks noGrp="1"/>
          </p:cNvSpPr>
          <p:nvPr>
            <p:ph type="title"/>
          </p:nvPr>
        </p:nvSpPr>
        <p:spPr>
          <a:xfrm>
            <a:off x="225825" y="137159"/>
            <a:ext cx="7689599" cy="594002"/>
          </a:xfrm>
          <a:prstGeom prst="rect">
            <a:avLst/>
          </a:prstGeom>
        </p:spPr>
        <p:txBody>
          <a:bodyPr/>
          <a:lstStyle/>
          <a:p>
            <a:r>
              <a:t>Delivering value with AI takes five steps.</a:t>
            </a:r>
          </a:p>
        </p:txBody>
      </p:sp>
      <p:sp>
        <p:nvSpPr>
          <p:cNvPr id="595" name="Google Shape;1451;p195"/>
          <p:cNvSpPr/>
          <p:nvPr/>
        </p:nvSpPr>
        <p:spPr>
          <a:xfrm>
            <a:off x="7645324" y="1634050"/>
            <a:ext cx="911701" cy="717601"/>
          </a:xfrm>
          <a:prstGeom prst="rect">
            <a:avLst/>
          </a:prstGeom>
          <a:solidFill>
            <a:srgbClr val="0A0A0C"/>
          </a:solidFill>
          <a:ln w="12700">
            <a:miter lim="400000"/>
          </a:ln>
        </p:spPr>
        <p:txBody>
          <a:bodyPr lIns="45719" rIns="45719" anchor="ctr"/>
          <a:lstStyle/>
          <a:p>
            <a:endParaRPr/>
          </a:p>
        </p:txBody>
      </p:sp>
      <p:grpSp>
        <p:nvGrpSpPr>
          <p:cNvPr id="598" name="Google Shape;1452;p195"/>
          <p:cNvGrpSpPr/>
          <p:nvPr/>
        </p:nvGrpSpPr>
        <p:grpSpPr>
          <a:xfrm>
            <a:off x="7409688" y="1250357"/>
            <a:ext cx="1383001" cy="1240659"/>
            <a:chOff x="0" y="0"/>
            <a:chExt cx="1382999" cy="1240658"/>
          </a:xfrm>
        </p:grpSpPr>
        <p:pic>
          <p:nvPicPr>
            <p:cNvPr id="596" name="Google Shape;1453;p195" descr="Google Shape;1453;p195"/>
            <p:cNvPicPr>
              <a:picLocks noChangeAspect="1"/>
            </p:cNvPicPr>
            <p:nvPr/>
          </p:nvPicPr>
          <p:blipFill>
            <a:blip r:embed="rId2"/>
            <a:stretch>
              <a:fillRect/>
            </a:stretch>
          </p:blipFill>
          <p:spPr>
            <a:xfrm>
              <a:off x="238087" y="333833"/>
              <a:ext cx="906825" cy="906825"/>
            </a:xfrm>
            <a:prstGeom prst="rect">
              <a:avLst/>
            </a:prstGeom>
            <a:ln w="12700" cap="flat">
              <a:noFill/>
              <a:miter lim="400000"/>
            </a:ln>
            <a:effectLst/>
          </p:spPr>
        </p:pic>
        <p:sp>
          <p:nvSpPr>
            <p:cNvPr id="597" name="Google Shape;1454;p195"/>
            <p:cNvSpPr txBox="1"/>
            <p:nvPr/>
          </p:nvSpPr>
          <p:spPr>
            <a:xfrm>
              <a:off x="0" y="-1"/>
              <a:ext cx="1383000" cy="309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r>
                <a:t>Continuous Monitoring</a:t>
              </a:r>
            </a:p>
          </p:txBody>
        </p:sp>
      </p:grpSp>
      <p:sp>
        <p:nvSpPr>
          <p:cNvPr id="599" name="Google Shape;1455;p195"/>
          <p:cNvSpPr/>
          <p:nvPr/>
        </p:nvSpPr>
        <p:spPr>
          <a:xfrm>
            <a:off x="554525" y="1726750"/>
            <a:ext cx="640801" cy="640801"/>
          </a:xfrm>
          <a:prstGeom prst="ellipse">
            <a:avLst/>
          </a:prstGeom>
          <a:solidFill>
            <a:srgbClr val="0A0A0C"/>
          </a:solidFill>
          <a:ln w="12700">
            <a:miter lim="400000"/>
          </a:ln>
        </p:spPr>
        <p:txBody>
          <a:bodyPr lIns="45719" rIns="45719" anchor="ctr"/>
          <a:lstStyle/>
          <a:p>
            <a:endParaRPr/>
          </a:p>
        </p:txBody>
      </p:sp>
      <p:sp>
        <p:nvSpPr>
          <p:cNvPr id="600" name="Google Shape;1456;p195"/>
          <p:cNvSpPr/>
          <p:nvPr/>
        </p:nvSpPr>
        <p:spPr>
          <a:xfrm>
            <a:off x="4399858" y="2310525"/>
            <a:ext cx="176401" cy="176401"/>
          </a:xfrm>
          <a:prstGeom prst="ellipse">
            <a:avLst/>
          </a:prstGeom>
          <a:solidFill>
            <a:srgbClr val="0A0A0C"/>
          </a:solidFill>
          <a:ln w="12700">
            <a:miter lim="400000"/>
          </a:ln>
        </p:spPr>
        <p:txBody>
          <a:bodyPr lIns="45719" rIns="45719" anchor="ctr"/>
          <a:lstStyle/>
          <a:p>
            <a:endParaRPr/>
          </a:p>
        </p:txBody>
      </p:sp>
      <p:grpSp>
        <p:nvGrpSpPr>
          <p:cNvPr id="603" name="Google Shape;1457;p195"/>
          <p:cNvGrpSpPr/>
          <p:nvPr/>
        </p:nvGrpSpPr>
        <p:grpSpPr>
          <a:xfrm>
            <a:off x="3796555" y="1250357"/>
            <a:ext cx="1383001" cy="1232709"/>
            <a:chOff x="0" y="0"/>
            <a:chExt cx="1382999" cy="1232708"/>
          </a:xfrm>
        </p:grpSpPr>
        <p:pic>
          <p:nvPicPr>
            <p:cNvPr id="601" name="Google Shape;1458;p195" descr="Google Shape;1458;p195"/>
            <p:cNvPicPr>
              <a:picLocks noChangeAspect="1"/>
            </p:cNvPicPr>
            <p:nvPr/>
          </p:nvPicPr>
          <p:blipFill>
            <a:blip r:embed="rId3"/>
            <a:stretch>
              <a:fillRect/>
            </a:stretch>
          </p:blipFill>
          <p:spPr>
            <a:xfrm>
              <a:off x="246090" y="341783"/>
              <a:ext cx="890819" cy="890925"/>
            </a:xfrm>
            <a:prstGeom prst="rect">
              <a:avLst/>
            </a:prstGeom>
            <a:ln w="12700" cap="flat">
              <a:noFill/>
              <a:miter lim="400000"/>
            </a:ln>
            <a:effectLst/>
          </p:spPr>
        </p:pic>
        <p:sp>
          <p:nvSpPr>
            <p:cNvPr id="602" name="Google Shape;1459;p195"/>
            <p:cNvSpPr txBox="1"/>
            <p:nvPr/>
          </p:nvSpPr>
          <p:spPr>
            <a:xfrm>
              <a:off x="0" y="-1"/>
              <a:ext cx="1383000" cy="309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r>
                <a:t>Build &amp; Validate a Model</a:t>
              </a:r>
            </a:p>
          </p:txBody>
        </p:sp>
      </p:grpSp>
      <p:grpSp>
        <p:nvGrpSpPr>
          <p:cNvPr id="606" name="Google Shape;1460;p195"/>
          <p:cNvGrpSpPr/>
          <p:nvPr/>
        </p:nvGrpSpPr>
        <p:grpSpPr>
          <a:xfrm>
            <a:off x="183425" y="1250357"/>
            <a:ext cx="1383000" cy="1187060"/>
            <a:chOff x="0" y="0"/>
            <a:chExt cx="1382999" cy="1187058"/>
          </a:xfrm>
        </p:grpSpPr>
        <p:pic>
          <p:nvPicPr>
            <p:cNvPr id="604" name="Google Shape;1461;p195" descr="Google Shape;1461;p195"/>
            <p:cNvPicPr>
              <a:picLocks noChangeAspect="1"/>
            </p:cNvPicPr>
            <p:nvPr/>
          </p:nvPicPr>
          <p:blipFill>
            <a:blip r:embed="rId4"/>
            <a:stretch>
              <a:fillRect/>
            </a:stretch>
          </p:blipFill>
          <p:spPr>
            <a:xfrm>
              <a:off x="291699" y="387432"/>
              <a:ext cx="799627" cy="799627"/>
            </a:xfrm>
            <a:prstGeom prst="rect">
              <a:avLst/>
            </a:prstGeom>
            <a:ln w="12700" cap="flat">
              <a:noFill/>
              <a:miter lim="400000"/>
            </a:ln>
            <a:effectLst/>
          </p:spPr>
        </p:pic>
        <p:sp>
          <p:nvSpPr>
            <p:cNvPr id="605" name="Google Shape;1462;p195"/>
            <p:cNvSpPr txBox="1"/>
            <p:nvPr/>
          </p:nvSpPr>
          <p:spPr>
            <a:xfrm>
              <a:off x="0" y="-1"/>
              <a:ext cx="1383000" cy="309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r>
                <a:t>Business Strategy</a:t>
              </a:r>
            </a:p>
          </p:txBody>
        </p:sp>
      </p:grpSp>
      <p:sp>
        <p:nvSpPr>
          <p:cNvPr id="607" name="Google Shape;1463;p195"/>
          <p:cNvSpPr/>
          <p:nvPr/>
        </p:nvSpPr>
        <p:spPr>
          <a:xfrm>
            <a:off x="2225638" y="1634050"/>
            <a:ext cx="911700" cy="826200"/>
          </a:xfrm>
          <a:prstGeom prst="rect">
            <a:avLst/>
          </a:prstGeom>
          <a:solidFill>
            <a:srgbClr val="0A0A0C"/>
          </a:solidFill>
          <a:ln w="12700">
            <a:miter lim="400000"/>
          </a:ln>
        </p:spPr>
        <p:txBody>
          <a:bodyPr lIns="45719" rIns="45719" anchor="ctr"/>
          <a:lstStyle/>
          <a:p>
            <a:endParaRPr/>
          </a:p>
        </p:txBody>
      </p:sp>
      <p:grpSp>
        <p:nvGrpSpPr>
          <p:cNvPr id="610" name="Google Shape;1464;p195"/>
          <p:cNvGrpSpPr/>
          <p:nvPr/>
        </p:nvGrpSpPr>
        <p:grpSpPr>
          <a:xfrm>
            <a:off x="1989990" y="1250357"/>
            <a:ext cx="1383001" cy="1240659"/>
            <a:chOff x="0" y="0"/>
            <a:chExt cx="1382999" cy="1240658"/>
          </a:xfrm>
        </p:grpSpPr>
        <p:pic>
          <p:nvPicPr>
            <p:cNvPr id="608" name="Google Shape;1465;p195" descr="Google Shape;1465;p195"/>
            <p:cNvPicPr>
              <a:picLocks noChangeAspect="1"/>
            </p:cNvPicPr>
            <p:nvPr/>
          </p:nvPicPr>
          <p:blipFill>
            <a:blip r:embed="rId5"/>
            <a:stretch>
              <a:fillRect/>
            </a:stretch>
          </p:blipFill>
          <p:spPr>
            <a:xfrm>
              <a:off x="238087" y="333833"/>
              <a:ext cx="906825" cy="906825"/>
            </a:xfrm>
            <a:prstGeom prst="rect">
              <a:avLst/>
            </a:prstGeom>
            <a:ln w="12700" cap="flat">
              <a:noFill/>
              <a:miter lim="400000"/>
            </a:ln>
            <a:effectLst/>
          </p:spPr>
        </p:pic>
        <p:sp>
          <p:nvSpPr>
            <p:cNvPr id="609" name="Google Shape;1466;p195"/>
            <p:cNvSpPr txBox="1"/>
            <p:nvPr/>
          </p:nvSpPr>
          <p:spPr>
            <a:xfrm>
              <a:off x="0" y="-1"/>
              <a:ext cx="1383000" cy="309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r>
                <a:t>Collect Data</a:t>
              </a:r>
            </a:p>
          </p:txBody>
        </p:sp>
      </p:grpSp>
      <p:sp>
        <p:nvSpPr>
          <p:cNvPr id="611" name="Google Shape;1467;p195"/>
          <p:cNvSpPr/>
          <p:nvPr/>
        </p:nvSpPr>
        <p:spPr>
          <a:xfrm>
            <a:off x="5838775" y="1634050"/>
            <a:ext cx="911700" cy="826200"/>
          </a:xfrm>
          <a:prstGeom prst="rect">
            <a:avLst/>
          </a:prstGeom>
          <a:solidFill>
            <a:srgbClr val="0A0A0C"/>
          </a:solidFill>
          <a:ln w="12700">
            <a:miter lim="400000"/>
          </a:ln>
        </p:spPr>
        <p:txBody>
          <a:bodyPr lIns="45719" rIns="45719" anchor="ctr"/>
          <a:lstStyle/>
          <a:p>
            <a:endParaRPr/>
          </a:p>
        </p:txBody>
      </p:sp>
      <p:grpSp>
        <p:nvGrpSpPr>
          <p:cNvPr id="614" name="Google Shape;1468;p195"/>
          <p:cNvGrpSpPr/>
          <p:nvPr/>
        </p:nvGrpSpPr>
        <p:grpSpPr>
          <a:xfrm>
            <a:off x="5603121" y="1250358"/>
            <a:ext cx="1383001" cy="1248609"/>
            <a:chOff x="0" y="0"/>
            <a:chExt cx="1382999" cy="1248608"/>
          </a:xfrm>
        </p:grpSpPr>
        <p:pic>
          <p:nvPicPr>
            <p:cNvPr id="612" name="Google Shape;1469;p195" descr="Google Shape;1469;p195"/>
            <p:cNvPicPr>
              <a:picLocks noChangeAspect="1"/>
            </p:cNvPicPr>
            <p:nvPr/>
          </p:nvPicPr>
          <p:blipFill>
            <a:blip r:embed="rId6"/>
            <a:stretch>
              <a:fillRect/>
            </a:stretch>
          </p:blipFill>
          <p:spPr>
            <a:xfrm>
              <a:off x="238087" y="325882"/>
              <a:ext cx="906825" cy="922727"/>
            </a:xfrm>
            <a:prstGeom prst="rect">
              <a:avLst/>
            </a:prstGeom>
            <a:ln w="12700" cap="flat">
              <a:noFill/>
              <a:miter lim="400000"/>
            </a:ln>
            <a:effectLst/>
          </p:spPr>
        </p:pic>
        <p:sp>
          <p:nvSpPr>
            <p:cNvPr id="613" name="Google Shape;1470;p195"/>
            <p:cNvSpPr txBox="1"/>
            <p:nvPr/>
          </p:nvSpPr>
          <p:spPr>
            <a:xfrm>
              <a:off x="0" y="0"/>
              <a:ext cx="1383000" cy="309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r>
                <a:t>Deploy the Technology</a:t>
              </a:r>
            </a:p>
          </p:txBody>
        </p:sp>
      </p:grpSp>
      <p:sp>
        <p:nvSpPr>
          <p:cNvPr id="615" name="Google Shape;1471;p195"/>
          <p:cNvSpPr/>
          <p:nvPr/>
        </p:nvSpPr>
        <p:spPr>
          <a:xfrm>
            <a:off x="346025" y="3488175"/>
            <a:ext cx="1057801" cy="1"/>
          </a:xfrm>
          <a:prstGeom prst="line">
            <a:avLst/>
          </a:prstGeom>
          <a:ln>
            <a:solidFill>
              <a:srgbClr val="F2F0EE"/>
            </a:solidFill>
          </a:ln>
        </p:spPr>
        <p:txBody>
          <a:bodyPr lIns="45719" rIns="45719"/>
          <a:lstStyle/>
          <a:p>
            <a:endParaRPr/>
          </a:p>
        </p:txBody>
      </p:sp>
      <p:sp>
        <p:nvSpPr>
          <p:cNvPr id="616" name="Google Shape;1472;p195"/>
          <p:cNvSpPr/>
          <p:nvPr/>
        </p:nvSpPr>
        <p:spPr>
          <a:xfrm>
            <a:off x="2152600" y="3488175"/>
            <a:ext cx="1057801" cy="1"/>
          </a:xfrm>
          <a:prstGeom prst="line">
            <a:avLst/>
          </a:prstGeom>
          <a:ln>
            <a:solidFill>
              <a:srgbClr val="F2F0EE"/>
            </a:solidFill>
          </a:ln>
        </p:spPr>
        <p:txBody>
          <a:bodyPr lIns="45719" rIns="45719"/>
          <a:lstStyle/>
          <a:p>
            <a:endParaRPr/>
          </a:p>
        </p:txBody>
      </p:sp>
      <p:sp>
        <p:nvSpPr>
          <p:cNvPr id="617" name="Google Shape;1473;p195"/>
          <p:cNvSpPr/>
          <p:nvPr/>
        </p:nvSpPr>
        <p:spPr>
          <a:xfrm>
            <a:off x="3959149" y="3488175"/>
            <a:ext cx="1057801" cy="1"/>
          </a:xfrm>
          <a:prstGeom prst="line">
            <a:avLst/>
          </a:prstGeom>
          <a:ln>
            <a:solidFill>
              <a:srgbClr val="F2F0EE"/>
            </a:solidFill>
          </a:ln>
        </p:spPr>
        <p:txBody>
          <a:bodyPr lIns="45719" rIns="45719"/>
          <a:lstStyle/>
          <a:p>
            <a:endParaRPr/>
          </a:p>
        </p:txBody>
      </p:sp>
      <p:sp>
        <p:nvSpPr>
          <p:cNvPr id="618" name="Google Shape;1474;p195"/>
          <p:cNvSpPr/>
          <p:nvPr/>
        </p:nvSpPr>
        <p:spPr>
          <a:xfrm>
            <a:off x="5765724" y="3488175"/>
            <a:ext cx="1057801" cy="1"/>
          </a:xfrm>
          <a:prstGeom prst="line">
            <a:avLst/>
          </a:prstGeom>
          <a:ln>
            <a:solidFill>
              <a:srgbClr val="F2F0EE"/>
            </a:solidFill>
          </a:ln>
        </p:spPr>
        <p:txBody>
          <a:bodyPr lIns="45719" rIns="45719"/>
          <a:lstStyle/>
          <a:p>
            <a:endParaRPr/>
          </a:p>
        </p:txBody>
      </p:sp>
      <p:sp>
        <p:nvSpPr>
          <p:cNvPr id="619" name="Google Shape;1475;p195"/>
          <p:cNvSpPr/>
          <p:nvPr/>
        </p:nvSpPr>
        <p:spPr>
          <a:xfrm>
            <a:off x="7572288" y="3488175"/>
            <a:ext cx="1057801" cy="1"/>
          </a:xfrm>
          <a:prstGeom prst="line">
            <a:avLst/>
          </a:prstGeom>
          <a:ln>
            <a:solidFill>
              <a:srgbClr val="F2F0EE"/>
            </a:solidFill>
          </a:ln>
        </p:spPr>
        <p:txBody>
          <a:bodyPr lIns="45719" rIns="45719"/>
          <a:lstStyle/>
          <a:p>
            <a:endParaRPr/>
          </a:p>
        </p:txBody>
      </p:sp>
      <p:sp>
        <p:nvSpPr>
          <p:cNvPr id="620" name="Google Shape;1476;p195"/>
          <p:cNvSpPr txBox="1"/>
          <p:nvPr/>
        </p:nvSpPr>
        <p:spPr>
          <a:xfrm>
            <a:off x="76200" y="3199975"/>
            <a:ext cx="911700" cy="335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ctr">
              <a:defRPr sz="1000" i="1">
                <a:solidFill>
                  <a:srgbClr val="FFFFFF"/>
                </a:solidFill>
                <a:latin typeface="Roboto"/>
                <a:ea typeface="Roboto"/>
                <a:cs typeface="Roboto"/>
                <a:sym typeface="Roboto"/>
              </a:defRPr>
            </a:lvl1pPr>
          </a:lstStyle>
          <a:p>
            <a:r>
              <a:t>Pitfalls</a:t>
            </a:r>
          </a:p>
        </p:txBody>
      </p:sp>
      <p:sp>
        <p:nvSpPr>
          <p:cNvPr id="621" name="Google Shape;1477;p195"/>
          <p:cNvSpPr txBox="1"/>
          <p:nvPr/>
        </p:nvSpPr>
        <p:spPr>
          <a:xfrm>
            <a:off x="183425" y="3691649"/>
            <a:ext cx="1383000" cy="589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ctr">
              <a:defRPr sz="1300">
                <a:solidFill>
                  <a:srgbClr val="FFFFFF"/>
                </a:solidFill>
                <a:latin typeface="Roboto"/>
                <a:ea typeface="Roboto"/>
                <a:cs typeface="Roboto"/>
                <a:sym typeface="Roboto"/>
              </a:defRPr>
            </a:lvl1pPr>
          </a:lstStyle>
          <a:p>
            <a:r>
              <a:t>“Sprinkle some AI on it.”</a:t>
            </a:r>
          </a:p>
        </p:txBody>
      </p:sp>
      <p:sp>
        <p:nvSpPr>
          <p:cNvPr id="622" name="Google Shape;1478;p195"/>
          <p:cNvSpPr txBox="1"/>
          <p:nvPr/>
        </p:nvSpPr>
        <p:spPr>
          <a:xfrm>
            <a:off x="1990000" y="3691649"/>
            <a:ext cx="1383001" cy="589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ctr">
              <a:defRPr sz="1300">
                <a:solidFill>
                  <a:srgbClr val="FFFFFF"/>
                </a:solidFill>
                <a:latin typeface="Roboto"/>
                <a:ea typeface="Roboto"/>
                <a:cs typeface="Roboto"/>
                <a:sym typeface="Roboto"/>
              </a:defRPr>
            </a:lvl1pPr>
          </a:lstStyle>
          <a:p>
            <a:r>
              <a:t>“Where’s the data?”</a:t>
            </a:r>
          </a:p>
        </p:txBody>
      </p:sp>
      <p:sp>
        <p:nvSpPr>
          <p:cNvPr id="623" name="Google Shape;1479;p195"/>
          <p:cNvSpPr txBox="1"/>
          <p:nvPr/>
        </p:nvSpPr>
        <p:spPr>
          <a:xfrm>
            <a:off x="3880499" y="3691649"/>
            <a:ext cx="1383001" cy="589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ctr">
              <a:defRPr sz="1300">
                <a:solidFill>
                  <a:srgbClr val="FFFFFF"/>
                </a:solidFill>
                <a:latin typeface="Roboto"/>
                <a:ea typeface="Roboto"/>
                <a:cs typeface="Roboto"/>
                <a:sym typeface="Roboto"/>
              </a:defRPr>
            </a:lvl1pPr>
          </a:lstStyle>
          <a:p>
            <a:r>
              <a:t>“How do we do this?”</a:t>
            </a:r>
          </a:p>
        </p:txBody>
      </p:sp>
      <p:sp>
        <p:nvSpPr>
          <p:cNvPr id="624" name="Google Shape;1480;p195"/>
          <p:cNvSpPr txBox="1"/>
          <p:nvPr/>
        </p:nvSpPr>
        <p:spPr>
          <a:xfrm>
            <a:off x="5603125" y="3691649"/>
            <a:ext cx="1383001" cy="589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ctr">
              <a:defRPr sz="1300">
                <a:solidFill>
                  <a:srgbClr val="FFFFFF"/>
                </a:solidFill>
                <a:latin typeface="Roboto"/>
                <a:ea typeface="Roboto"/>
                <a:cs typeface="Roboto"/>
                <a:sym typeface="Roboto"/>
              </a:defRPr>
            </a:lvl1pPr>
          </a:lstStyle>
          <a:p>
            <a:r>
              <a:t>“Throw it over the fence at IT.”</a:t>
            </a:r>
          </a:p>
        </p:txBody>
      </p:sp>
      <p:sp>
        <p:nvSpPr>
          <p:cNvPr id="625" name="Google Shape;1481;p195"/>
          <p:cNvSpPr txBox="1"/>
          <p:nvPr/>
        </p:nvSpPr>
        <p:spPr>
          <a:xfrm>
            <a:off x="7409674" y="3691649"/>
            <a:ext cx="1383001" cy="792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ctr">
              <a:defRPr sz="1300">
                <a:solidFill>
                  <a:srgbClr val="FFFFFF"/>
                </a:solidFill>
                <a:latin typeface="Roboto"/>
                <a:ea typeface="Roboto"/>
                <a:cs typeface="Roboto"/>
                <a:sym typeface="Roboto"/>
              </a:defRPr>
            </a:lvl1pPr>
          </a:lstStyle>
          <a:p>
            <a:r>
              <a:t>“Pop champagne we’re done!”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606"/>
                                        </p:tgtEl>
                                        <p:attrNameLst>
                                          <p:attrName>style.visibility</p:attrName>
                                        </p:attrNameLst>
                                      </p:cBhvr>
                                      <p:to>
                                        <p:strVal val="visible"/>
                                      </p:to>
                                    </p:set>
                                    <p:animEffect transition="in" filter="fade">
                                      <p:cBhvr>
                                        <p:cTn id="7" dur="1000"/>
                                        <p:tgtEl>
                                          <p:spTgt spid="6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610"/>
                                        </p:tgtEl>
                                        <p:attrNameLst>
                                          <p:attrName>style.visibility</p:attrName>
                                        </p:attrNameLst>
                                      </p:cBhvr>
                                      <p:to>
                                        <p:strVal val="visible"/>
                                      </p:to>
                                    </p:set>
                                    <p:animEffect transition="in" filter="fade">
                                      <p:cBhvr>
                                        <p:cTn id="12" dur="1000"/>
                                        <p:tgtEl>
                                          <p:spTgt spid="6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3" nodeType="clickEffect">
                                  <p:stCondLst>
                                    <p:cond delay="0"/>
                                  </p:stCondLst>
                                  <p:iterate>
                                    <p:tmAbs val="0"/>
                                  </p:iterate>
                                  <p:childTnLst>
                                    <p:set>
                                      <p:cBhvr>
                                        <p:cTn id="16" fill="hold"/>
                                        <p:tgtEl>
                                          <p:spTgt spid="603"/>
                                        </p:tgtEl>
                                        <p:attrNameLst>
                                          <p:attrName>style.visibility</p:attrName>
                                        </p:attrNameLst>
                                      </p:cBhvr>
                                      <p:to>
                                        <p:strVal val="visible"/>
                                      </p:to>
                                    </p:set>
                                    <p:animEffect transition="in" filter="fade">
                                      <p:cBhvr>
                                        <p:cTn id="17" dur="1000"/>
                                        <p:tgtEl>
                                          <p:spTgt spid="60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grpId="4" nodeType="clickEffect">
                                  <p:stCondLst>
                                    <p:cond delay="0"/>
                                  </p:stCondLst>
                                  <p:iterate>
                                    <p:tmAbs val="0"/>
                                  </p:iterate>
                                  <p:childTnLst>
                                    <p:set>
                                      <p:cBhvr>
                                        <p:cTn id="21" fill="hold"/>
                                        <p:tgtEl>
                                          <p:spTgt spid="614"/>
                                        </p:tgtEl>
                                        <p:attrNameLst>
                                          <p:attrName>style.visibility</p:attrName>
                                        </p:attrNameLst>
                                      </p:cBhvr>
                                      <p:to>
                                        <p:strVal val="visible"/>
                                      </p:to>
                                    </p:set>
                                    <p:animEffect transition="in" filter="fade">
                                      <p:cBhvr>
                                        <p:cTn id="22" dur="1000"/>
                                        <p:tgtEl>
                                          <p:spTgt spid="6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grpId="5" nodeType="clickEffect">
                                  <p:stCondLst>
                                    <p:cond delay="0"/>
                                  </p:stCondLst>
                                  <p:iterate>
                                    <p:tmAbs val="0"/>
                                  </p:iterate>
                                  <p:childTnLst>
                                    <p:set>
                                      <p:cBhvr>
                                        <p:cTn id="26" fill="hold"/>
                                        <p:tgtEl>
                                          <p:spTgt spid="598"/>
                                        </p:tgtEl>
                                        <p:attrNameLst>
                                          <p:attrName>style.visibility</p:attrName>
                                        </p:attrNameLst>
                                      </p:cBhvr>
                                      <p:to>
                                        <p:strVal val="visible"/>
                                      </p:to>
                                    </p:set>
                                    <p:animEffect transition="in" filter="fade">
                                      <p:cBhvr>
                                        <p:cTn id="27" dur="1000"/>
                                        <p:tgtEl>
                                          <p:spTgt spid="59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grpId="6" nodeType="clickEffect">
                                  <p:stCondLst>
                                    <p:cond delay="0"/>
                                  </p:stCondLst>
                                  <p:iterate>
                                    <p:tmAbs val="0"/>
                                  </p:iterate>
                                  <p:childTnLst>
                                    <p:set>
                                      <p:cBhvr>
                                        <p:cTn id="31" fill="hold"/>
                                        <p:tgtEl>
                                          <p:spTgt spid="615"/>
                                        </p:tgtEl>
                                        <p:attrNameLst>
                                          <p:attrName>style.visibility</p:attrName>
                                        </p:attrNameLst>
                                      </p:cBhvr>
                                      <p:to>
                                        <p:strVal val="visible"/>
                                      </p:to>
                                    </p:set>
                                    <p:animEffect transition="in" filter="fade">
                                      <p:cBhvr>
                                        <p:cTn id="32" dur="1000"/>
                                        <p:tgtEl>
                                          <p:spTgt spid="615"/>
                                        </p:tgtEl>
                                      </p:cBhvr>
                                    </p:animEffect>
                                  </p:childTnLst>
                                </p:cTn>
                              </p:par>
                            </p:childTnLst>
                          </p:cTn>
                        </p:par>
                        <p:par>
                          <p:cTn id="33" fill="hold">
                            <p:stCondLst>
                              <p:cond delay="1000"/>
                            </p:stCondLst>
                            <p:childTnLst>
                              <p:par>
                                <p:cTn id="34" presetID="10" presetClass="entr" fill="hold" grpId="7" nodeType="afterEffect">
                                  <p:stCondLst>
                                    <p:cond delay="0"/>
                                  </p:stCondLst>
                                  <p:iterate>
                                    <p:tmAbs val="0"/>
                                  </p:iterate>
                                  <p:childTnLst>
                                    <p:set>
                                      <p:cBhvr>
                                        <p:cTn id="35" fill="hold"/>
                                        <p:tgtEl>
                                          <p:spTgt spid="620"/>
                                        </p:tgtEl>
                                        <p:attrNameLst>
                                          <p:attrName>style.visibility</p:attrName>
                                        </p:attrNameLst>
                                      </p:cBhvr>
                                      <p:to>
                                        <p:strVal val="visible"/>
                                      </p:to>
                                    </p:set>
                                    <p:animEffect transition="in" filter="fade">
                                      <p:cBhvr>
                                        <p:cTn id="36" dur="1000"/>
                                        <p:tgtEl>
                                          <p:spTgt spid="620"/>
                                        </p:tgtEl>
                                      </p:cBhvr>
                                    </p:animEffect>
                                  </p:childTnLst>
                                </p:cTn>
                              </p:par>
                            </p:childTnLst>
                          </p:cTn>
                        </p:par>
                        <p:par>
                          <p:cTn id="37" fill="hold">
                            <p:stCondLst>
                              <p:cond delay="2000"/>
                            </p:stCondLst>
                            <p:childTnLst>
                              <p:par>
                                <p:cTn id="38" presetID="10" presetClass="entr" fill="hold" grpId="8" nodeType="afterEffect">
                                  <p:stCondLst>
                                    <p:cond delay="0"/>
                                  </p:stCondLst>
                                  <p:iterate>
                                    <p:tmAbs val="0"/>
                                  </p:iterate>
                                  <p:childTnLst>
                                    <p:set>
                                      <p:cBhvr>
                                        <p:cTn id="39" fill="hold"/>
                                        <p:tgtEl>
                                          <p:spTgt spid="621"/>
                                        </p:tgtEl>
                                        <p:attrNameLst>
                                          <p:attrName>style.visibility</p:attrName>
                                        </p:attrNameLst>
                                      </p:cBhvr>
                                      <p:to>
                                        <p:strVal val="visible"/>
                                      </p:to>
                                    </p:set>
                                    <p:animEffect transition="in" filter="fade">
                                      <p:cBhvr>
                                        <p:cTn id="40" dur="1000"/>
                                        <p:tgtEl>
                                          <p:spTgt spid="62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fill="hold" grpId="9" nodeType="clickEffect">
                                  <p:stCondLst>
                                    <p:cond delay="0"/>
                                  </p:stCondLst>
                                  <p:iterate>
                                    <p:tmAbs val="0"/>
                                  </p:iterate>
                                  <p:childTnLst>
                                    <p:set>
                                      <p:cBhvr>
                                        <p:cTn id="44" fill="hold"/>
                                        <p:tgtEl>
                                          <p:spTgt spid="616"/>
                                        </p:tgtEl>
                                        <p:attrNameLst>
                                          <p:attrName>style.visibility</p:attrName>
                                        </p:attrNameLst>
                                      </p:cBhvr>
                                      <p:to>
                                        <p:strVal val="visible"/>
                                      </p:to>
                                    </p:set>
                                    <p:animEffect transition="in" filter="fade">
                                      <p:cBhvr>
                                        <p:cTn id="45" dur="1000"/>
                                        <p:tgtEl>
                                          <p:spTgt spid="616"/>
                                        </p:tgtEl>
                                      </p:cBhvr>
                                    </p:animEffect>
                                  </p:childTnLst>
                                </p:cTn>
                              </p:par>
                            </p:childTnLst>
                          </p:cTn>
                        </p:par>
                        <p:par>
                          <p:cTn id="46" fill="hold">
                            <p:stCondLst>
                              <p:cond delay="1000"/>
                            </p:stCondLst>
                            <p:childTnLst>
                              <p:par>
                                <p:cTn id="47" presetID="10" presetClass="entr" fill="hold" grpId="10" nodeType="afterEffect">
                                  <p:stCondLst>
                                    <p:cond delay="0"/>
                                  </p:stCondLst>
                                  <p:iterate>
                                    <p:tmAbs val="0"/>
                                  </p:iterate>
                                  <p:childTnLst>
                                    <p:set>
                                      <p:cBhvr>
                                        <p:cTn id="48" fill="hold"/>
                                        <p:tgtEl>
                                          <p:spTgt spid="622"/>
                                        </p:tgtEl>
                                        <p:attrNameLst>
                                          <p:attrName>style.visibility</p:attrName>
                                        </p:attrNameLst>
                                      </p:cBhvr>
                                      <p:to>
                                        <p:strVal val="visible"/>
                                      </p:to>
                                    </p:set>
                                    <p:animEffect transition="in" filter="fade">
                                      <p:cBhvr>
                                        <p:cTn id="49" dur="1000"/>
                                        <p:tgtEl>
                                          <p:spTgt spid="62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fill="hold" grpId="11" nodeType="clickEffect">
                                  <p:stCondLst>
                                    <p:cond delay="0"/>
                                  </p:stCondLst>
                                  <p:iterate>
                                    <p:tmAbs val="0"/>
                                  </p:iterate>
                                  <p:childTnLst>
                                    <p:set>
                                      <p:cBhvr>
                                        <p:cTn id="53" fill="hold"/>
                                        <p:tgtEl>
                                          <p:spTgt spid="617"/>
                                        </p:tgtEl>
                                        <p:attrNameLst>
                                          <p:attrName>style.visibility</p:attrName>
                                        </p:attrNameLst>
                                      </p:cBhvr>
                                      <p:to>
                                        <p:strVal val="visible"/>
                                      </p:to>
                                    </p:set>
                                    <p:animEffect transition="in" filter="fade">
                                      <p:cBhvr>
                                        <p:cTn id="54" dur="1000"/>
                                        <p:tgtEl>
                                          <p:spTgt spid="617"/>
                                        </p:tgtEl>
                                      </p:cBhvr>
                                    </p:animEffect>
                                  </p:childTnLst>
                                </p:cTn>
                              </p:par>
                            </p:childTnLst>
                          </p:cTn>
                        </p:par>
                        <p:par>
                          <p:cTn id="55" fill="hold">
                            <p:stCondLst>
                              <p:cond delay="1000"/>
                            </p:stCondLst>
                            <p:childTnLst>
                              <p:par>
                                <p:cTn id="56" presetID="10" presetClass="entr" fill="hold" grpId="12" nodeType="afterEffect">
                                  <p:stCondLst>
                                    <p:cond delay="0"/>
                                  </p:stCondLst>
                                  <p:iterate>
                                    <p:tmAbs val="0"/>
                                  </p:iterate>
                                  <p:childTnLst>
                                    <p:set>
                                      <p:cBhvr>
                                        <p:cTn id="57" fill="hold"/>
                                        <p:tgtEl>
                                          <p:spTgt spid="623"/>
                                        </p:tgtEl>
                                        <p:attrNameLst>
                                          <p:attrName>style.visibility</p:attrName>
                                        </p:attrNameLst>
                                      </p:cBhvr>
                                      <p:to>
                                        <p:strVal val="visible"/>
                                      </p:to>
                                    </p:set>
                                    <p:animEffect transition="in" filter="fade">
                                      <p:cBhvr>
                                        <p:cTn id="58" dur="1000"/>
                                        <p:tgtEl>
                                          <p:spTgt spid="62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fill="hold" grpId="13" nodeType="clickEffect">
                                  <p:stCondLst>
                                    <p:cond delay="0"/>
                                  </p:stCondLst>
                                  <p:iterate>
                                    <p:tmAbs val="0"/>
                                  </p:iterate>
                                  <p:childTnLst>
                                    <p:set>
                                      <p:cBhvr>
                                        <p:cTn id="62" fill="hold"/>
                                        <p:tgtEl>
                                          <p:spTgt spid="624"/>
                                        </p:tgtEl>
                                        <p:attrNameLst>
                                          <p:attrName>style.visibility</p:attrName>
                                        </p:attrNameLst>
                                      </p:cBhvr>
                                      <p:to>
                                        <p:strVal val="visible"/>
                                      </p:to>
                                    </p:set>
                                    <p:animEffect transition="in" filter="fade">
                                      <p:cBhvr>
                                        <p:cTn id="63" dur="1000"/>
                                        <p:tgtEl>
                                          <p:spTgt spid="624"/>
                                        </p:tgtEl>
                                      </p:cBhvr>
                                    </p:animEffect>
                                  </p:childTnLst>
                                </p:cTn>
                              </p:par>
                            </p:childTnLst>
                          </p:cTn>
                        </p:par>
                        <p:par>
                          <p:cTn id="64" fill="hold">
                            <p:stCondLst>
                              <p:cond delay="1000"/>
                            </p:stCondLst>
                            <p:childTnLst>
                              <p:par>
                                <p:cTn id="65" presetID="10" presetClass="entr" fill="hold" grpId="14" nodeType="afterEffect">
                                  <p:stCondLst>
                                    <p:cond delay="0"/>
                                  </p:stCondLst>
                                  <p:iterate>
                                    <p:tmAbs val="0"/>
                                  </p:iterate>
                                  <p:childTnLst>
                                    <p:set>
                                      <p:cBhvr>
                                        <p:cTn id="66" fill="hold"/>
                                        <p:tgtEl>
                                          <p:spTgt spid="618"/>
                                        </p:tgtEl>
                                        <p:attrNameLst>
                                          <p:attrName>style.visibility</p:attrName>
                                        </p:attrNameLst>
                                      </p:cBhvr>
                                      <p:to>
                                        <p:strVal val="visible"/>
                                      </p:to>
                                    </p:set>
                                    <p:animEffect transition="in" filter="fade">
                                      <p:cBhvr>
                                        <p:cTn id="67" dur="1000"/>
                                        <p:tgtEl>
                                          <p:spTgt spid="61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fill="hold" grpId="15" nodeType="clickEffect">
                                  <p:stCondLst>
                                    <p:cond delay="0"/>
                                  </p:stCondLst>
                                  <p:iterate>
                                    <p:tmAbs val="0"/>
                                  </p:iterate>
                                  <p:childTnLst>
                                    <p:set>
                                      <p:cBhvr>
                                        <p:cTn id="71" fill="hold"/>
                                        <p:tgtEl>
                                          <p:spTgt spid="625"/>
                                        </p:tgtEl>
                                        <p:attrNameLst>
                                          <p:attrName>style.visibility</p:attrName>
                                        </p:attrNameLst>
                                      </p:cBhvr>
                                      <p:to>
                                        <p:strVal val="visible"/>
                                      </p:to>
                                    </p:set>
                                    <p:animEffect transition="in" filter="fade">
                                      <p:cBhvr>
                                        <p:cTn id="72" dur="1000"/>
                                        <p:tgtEl>
                                          <p:spTgt spid="625"/>
                                        </p:tgtEl>
                                      </p:cBhvr>
                                    </p:animEffect>
                                  </p:childTnLst>
                                </p:cTn>
                              </p:par>
                            </p:childTnLst>
                          </p:cTn>
                        </p:par>
                        <p:par>
                          <p:cTn id="73" fill="hold">
                            <p:stCondLst>
                              <p:cond delay="1000"/>
                            </p:stCondLst>
                            <p:childTnLst>
                              <p:par>
                                <p:cTn id="74" presetID="10" presetClass="entr" fill="hold" grpId="16" nodeType="afterEffect">
                                  <p:stCondLst>
                                    <p:cond delay="0"/>
                                  </p:stCondLst>
                                  <p:iterate>
                                    <p:tmAbs val="0"/>
                                  </p:iterate>
                                  <p:childTnLst>
                                    <p:set>
                                      <p:cBhvr>
                                        <p:cTn id="75" fill="hold"/>
                                        <p:tgtEl>
                                          <p:spTgt spid="619"/>
                                        </p:tgtEl>
                                        <p:attrNameLst>
                                          <p:attrName>style.visibility</p:attrName>
                                        </p:attrNameLst>
                                      </p:cBhvr>
                                      <p:to>
                                        <p:strVal val="visible"/>
                                      </p:to>
                                    </p:set>
                                    <p:animEffect transition="in" filter="fade">
                                      <p:cBhvr>
                                        <p:cTn id="76" dur="1000"/>
                                        <p:tgtEl>
                                          <p:spTgt spid="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 grpId="5" animBg="1" advAuto="0"/>
      <p:bldP spid="603" grpId="3" animBg="1" advAuto="0"/>
      <p:bldP spid="606" grpId="1" animBg="1" advAuto="0"/>
      <p:bldP spid="610" grpId="2" animBg="1" advAuto="0"/>
      <p:bldP spid="614" grpId="4" animBg="1" advAuto="0"/>
      <p:bldP spid="615" grpId="6" animBg="1" advAuto="0"/>
      <p:bldP spid="616" grpId="9" animBg="1" advAuto="0"/>
      <p:bldP spid="617" grpId="11" animBg="1" advAuto="0"/>
      <p:bldP spid="618" grpId="14" animBg="1" advAuto="0"/>
      <p:bldP spid="619" grpId="16" animBg="1" advAuto="0"/>
      <p:bldP spid="620" grpId="7" animBg="1" advAuto="0"/>
      <p:bldP spid="621" grpId="8" animBg="1" advAuto="0"/>
      <p:bldP spid="622" grpId="10" animBg="1" advAuto="0"/>
      <p:bldP spid="623" grpId="12" animBg="1" advAuto="0"/>
      <p:bldP spid="624" grpId="13" animBg="1" advAuto="0"/>
      <p:bldP spid="625" grpId="15"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 name="Google Shape;897;p122"/>
          <p:cNvSpPr txBox="1"/>
          <p:nvPr/>
        </p:nvSpPr>
        <p:spPr>
          <a:xfrm>
            <a:off x="2885600" y="969425"/>
            <a:ext cx="6205500" cy="11099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a:defRPr sz="1200">
                <a:solidFill>
                  <a:srgbClr val="FFFFFF"/>
                </a:solidFill>
                <a:latin typeface="Titillium Web"/>
                <a:ea typeface="Titillium Web"/>
                <a:cs typeface="Titillium Web"/>
                <a:sym typeface="Titillium Web"/>
              </a:defRPr>
            </a:pPr>
            <a:endParaRPr/>
          </a:p>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Grammarly</a:t>
            </a:r>
          </a:p>
          <a:p>
            <a:pPr indent="457200">
              <a:defRPr sz="1200">
                <a:solidFill>
                  <a:srgbClr val="E3E7F0"/>
                </a:solidFill>
                <a:latin typeface="Courier New"/>
                <a:ea typeface="Courier New"/>
                <a:cs typeface="Courier New"/>
                <a:sym typeface="Courier New"/>
              </a:defRPr>
            </a:pPr>
            <a:r>
              <a:t>V2 - adjust grammar based on channel (email vs tweet), context (friend vs business) &amp; an individual’s “writing voice” </a:t>
            </a:r>
          </a:p>
        </p:txBody>
      </p:sp>
      <p:sp>
        <p:nvSpPr>
          <p:cNvPr id="1237" name="Google Shape;898;p122"/>
          <p:cNvSpPr txBox="1"/>
          <p:nvPr/>
        </p:nvSpPr>
        <p:spPr>
          <a:xfrm>
            <a:off x="397824" y="320040"/>
            <a:ext cx="7886701"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90000"/>
              </a:lnSpc>
              <a:defRPr sz="2400" b="1">
                <a:solidFill>
                  <a:srgbClr val="FFFFFF"/>
                </a:solidFill>
                <a:latin typeface="Roboto"/>
                <a:ea typeface="Roboto"/>
                <a:cs typeface="Roboto"/>
                <a:sym typeface="Roboto"/>
              </a:defRPr>
            </a:lvl1pPr>
          </a:lstStyle>
          <a:p>
            <a:r>
              <a:t>Hyper-contextualized &amp; personalized</a:t>
            </a:r>
          </a:p>
        </p:txBody>
      </p:sp>
      <p:sp>
        <p:nvSpPr>
          <p:cNvPr id="1238" name="Google Shape;899;p122"/>
          <p:cNvSpPr/>
          <p:nvPr/>
        </p:nvSpPr>
        <p:spPr>
          <a:xfrm rot="5400000">
            <a:off x="1207700" y="937324"/>
            <a:ext cx="1847701" cy="1203301"/>
          </a:xfrm>
          <a:prstGeom prst="triangle">
            <a:avLst/>
          </a:prstGeom>
          <a:gradFill>
            <a:gsLst>
              <a:gs pos="0">
                <a:srgbClr val="FFFFFF">
                  <a:alpha val="0"/>
                </a:srgbClr>
              </a:gs>
              <a:gs pos="45000">
                <a:srgbClr val="FFFFFF">
                  <a:alpha val="0"/>
                </a:srgbClr>
              </a:gs>
              <a:gs pos="100000">
                <a:srgbClr val="2D8FE2"/>
              </a:gs>
            </a:gsLst>
            <a:lin ang="16200038"/>
          </a:gradFill>
          <a:ln w="12700">
            <a:miter lim="400000"/>
          </a:ln>
        </p:spPr>
        <p:txBody>
          <a:bodyPr lIns="45719" rIns="45719" anchor="ctr"/>
          <a:lstStyle/>
          <a:p>
            <a:endParaRPr/>
          </a:p>
        </p:txBody>
      </p:sp>
      <p:pic>
        <p:nvPicPr>
          <p:cNvPr id="1239" name="Google Shape;900;p122" descr="Google Shape;900;p122"/>
          <p:cNvPicPr>
            <a:picLocks noChangeAspect="1"/>
          </p:cNvPicPr>
          <p:nvPr/>
        </p:nvPicPr>
        <p:blipFill>
          <a:blip r:embed="rId2"/>
          <a:stretch>
            <a:fillRect/>
          </a:stretch>
        </p:blipFill>
        <p:spPr>
          <a:xfrm>
            <a:off x="620600" y="2367762"/>
            <a:ext cx="1070450" cy="1066427"/>
          </a:xfrm>
          <a:prstGeom prst="rect">
            <a:avLst/>
          </a:prstGeom>
          <a:ln w="12700">
            <a:miter lim="400000"/>
          </a:ln>
        </p:spPr>
      </p:pic>
      <p:sp>
        <p:nvSpPr>
          <p:cNvPr id="1240" name="Google Shape;901;p122"/>
          <p:cNvSpPr txBox="1"/>
          <p:nvPr/>
        </p:nvSpPr>
        <p:spPr>
          <a:xfrm>
            <a:off x="2885600" y="2331424"/>
            <a:ext cx="6205500" cy="11099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a:defRPr sz="1200">
                <a:solidFill>
                  <a:srgbClr val="FFFFFF"/>
                </a:solidFill>
                <a:latin typeface="Titillium Web"/>
                <a:ea typeface="Titillium Web"/>
                <a:cs typeface="Titillium Web"/>
                <a:sym typeface="Titillium Web"/>
              </a:defRPr>
            </a:pPr>
            <a:endParaRPr/>
          </a:p>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Tesla &amp; other advanced driving systems</a:t>
            </a:r>
          </a:p>
          <a:p>
            <a:pPr indent="457200">
              <a:defRPr sz="1200">
                <a:solidFill>
                  <a:srgbClr val="E3E7F0"/>
                </a:solidFill>
                <a:latin typeface="Courier New"/>
                <a:ea typeface="Courier New"/>
                <a:cs typeface="Courier New"/>
                <a:sym typeface="Courier New"/>
              </a:defRPr>
            </a:pPr>
            <a:r>
              <a:t>V2 - actual full autonomy, and/or adjust controls based on driver monitoring i.e. increased front collision warning sensitivity based on sleepy driver eye movements</a:t>
            </a:r>
          </a:p>
        </p:txBody>
      </p:sp>
      <p:sp>
        <p:nvSpPr>
          <p:cNvPr id="1241" name="Google Shape;902;p122"/>
          <p:cNvSpPr txBox="1"/>
          <p:nvPr/>
        </p:nvSpPr>
        <p:spPr>
          <a:xfrm>
            <a:off x="258100" y="4502649"/>
            <a:ext cx="2105700" cy="271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defRPr sz="600" u="sng">
                <a:solidFill>
                  <a:schemeClr val="accent1"/>
                </a:solidFill>
                <a:uFill>
                  <a:solidFill>
                    <a:schemeClr val="accent1"/>
                  </a:solidFill>
                </a:uFill>
                <a:latin typeface="Titillium Web"/>
                <a:ea typeface="Titillium Web"/>
                <a:cs typeface="Titillium Web"/>
                <a:sym typeface="Titillium Web"/>
                <a:hlinkClick r:id="rId3"/>
              </a:defRPr>
            </a:lvl1pPr>
          </a:lstStyle>
          <a:p>
            <a:pPr>
              <a:defRPr>
                <a:uFillTx/>
              </a:defRPr>
            </a:pPr>
            <a:r>
              <a:rPr>
                <a:uFill>
                  <a:solidFill>
                    <a:schemeClr val="accent1"/>
                  </a:solidFill>
                </a:uFill>
                <a:hlinkClick r:id="rId3"/>
              </a:rPr>
              <a:t>https://www.nerdwallet.com/best/investing/robo-advisors</a:t>
            </a:r>
          </a:p>
        </p:txBody>
      </p:sp>
      <p:pic>
        <p:nvPicPr>
          <p:cNvPr id="1242" name="Google Shape;903;p122" descr="Google Shape;903;p122"/>
          <p:cNvPicPr>
            <a:picLocks noChangeAspect="1"/>
          </p:cNvPicPr>
          <p:nvPr/>
        </p:nvPicPr>
        <p:blipFill>
          <a:blip r:embed="rId4"/>
          <a:stretch>
            <a:fillRect/>
          </a:stretch>
        </p:blipFill>
        <p:spPr>
          <a:xfrm>
            <a:off x="449549" y="3821607"/>
            <a:ext cx="1412550" cy="479836"/>
          </a:xfrm>
          <a:prstGeom prst="rect">
            <a:avLst/>
          </a:prstGeom>
          <a:ln w="12700">
            <a:miter lim="400000"/>
          </a:ln>
        </p:spPr>
      </p:pic>
      <p:sp>
        <p:nvSpPr>
          <p:cNvPr id="1243" name="Google Shape;904;p122"/>
          <p:cNvSpPr txBox="1"/>
          <p:nvPr/>
        </p:nvSpPr>
        <p:spPr>
          <a:xfrm>
            <a:off x="473324" y="4101100"/>
            <a:ext cx="1365001" cy="284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ctr">
              <a:defRPr sz="700">
                <a:solidFill>
                  <a:srgbClr val="FFFFFF"/>
                </a:solidFill>
                <a:latin typeface="Titillium Web"/>
                <a:ea typeface="Titillium Web"/>
                <a:cs typeface="Titillium Web"/>
                <a:sym typeface="Titillium Web"/>
              </a:defRPr>
            </a:lvl1pPr>
          </a:lstStyle>
          <a:p>
            <a:r>
              <a:t>Automated Investing</a:t>
            </a:r>
          </a:p>
        </p:txBody>
      </p:sp>
      <p:sp>
        <p:nvSpPr>
          <p:cNvPr id="1244" name="Google Shape;905;p122"/>
          <p:cNvSpPr/>
          <p:nvPr/>
        </p:nvSpPr>
        <p:spPr>
          <a:xfrm rot="5400000">
            <a:off x="1207700" y="2299325"/>
            <a:ext cx="1847701" cy="1203300"/>
          </a:xfrm>
          <a:prstGeom prst="triangle">
            <a:avLst/>
          </a:prstGeom>
          <a:gradFill>
            <a:gsLst>
              <a:gs pos="0">
                <a:srgbClr val="FFFFFF">
                  <a:alpha val="0"/>
                </a:srgbClr>
              </a:gs>
              <a:gs pos="45000">
                <a:srgbClr val="FFFFFF">
                  <a:alpha val="0"/>
                </a:srgbClr>
              </a:gs>
              <a:gs pos="100000">
                <a:srgbClr val="2D8FE2"/>
              </a:gs>
            </a:gsLst>
            <a:lin ang="16200038"/>
          </a:gradFill>
          <a:ln w="12700">
            <a:miter lim="400000"/>
          </a:ln>
        </p:spPr>
        <p:txBody>
          <a:bodyPr lIns="45719" rIns="45719" anchor="ctr"/>
          <a:lstStyle/>
          <a:p>
            <a:endParaRPr/>
          </a:p>
        </p:txBody>
      </p:sp>
      <p:sp>
        <p:nvSpPr>
          <p:cNvPr id="1245" name="Google Shape;907;p122"/>
          <p:cNvSpPr txBox="1"/>
          <p:nvPr/>
        </p:nvSpPr>
        <p:spPr>
          <a:xfrm>
            <a:off x="2885600" y="3491974"/>
            <a:ext cx="6205500" cy="11099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a:defRPr sz="1200">
                <a:solidFill>
                  <a:srgbClr val="FFFFFF"/>
                </a:solidFill>
                <a:latin typeface="Titillium Web"/>
                <a:ea typeface="Titillium Web"/>
                <a:cs typeface="Titillium Web"/>
                <a:sym typeface="Titillium Web"/>
              </a:defRPr>
            </a:pPr>
            <a:endParaRPr/>
          </a:p>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AI Robo-Advisors</a:t>
            </a:r>
          </a:p>
          <a:p>
            <a:pPr indent="457200">
              <a:defRPr sz="1200">
                <a:solidFill>
                  <a:srgbClr val="E3E7F0"/>
                </a:solidFill>
                <a:latin typeface="Courier New"/>
                <a:ea typeface="Courier New"/>
                <a:cs typeface="Courier New"/>
                <a:sym typeface="Courier New"/>
              </a:defRPr>
            </a:pPr>
            <a:r>
              <a:t>V2 - individual risk propensities &amp; investment values integrate seamlessly i.e. have a child, change risk /timelines while balancing macro impacts [covid, recession]</a:t>
            </a:r>
          </a:p>
        </p:txBody>
      </p:sp>
      <p:pic>
        <p:nvPicPr>
          <p:cNvPr id="1246" name="Google Shape;908;p122" descr="Google Shape;908;p122"/>
          <p:cNvPicPr>
            <a:picLocks noChangeAspect="1"/>
          </p:cNvPicPr>
          <p:nvPr/>
        </p:nvPicPr>
        <p:blipFill>
          <a:blip r:embed="rId5"/>
          <a:stretch>
            <a:fillRect/>
          </a:stretch>
        </p:blipFill>
        <p:spPr>
          <a:xfrm>
            <a:off x="620600" y="1003749"/>
            <a:ext cx="1070450" cy="1070451"/>
          </a:xfrm>
          <a:prstGeom prst="rect">
            <a:avLst/>
          </a:prstGeom>
          <a:ln w="12700">
            <a:miter lim="400000"/>
          </a:ln>
        </p:spPr>
      </p:pic>
      <p:sp>
        <p:nvSpPr>
          <p:cNvPr id="1247" name="Google Shape;906;p122"/>
          <p:cNvSpPr/>
          <p:nvPr/>
        </p:nvSpPr>
        <p:spPr>
          <a:xfrm rot="5400000">
            <a:off x="1207700" y="3459874"/>
            <a:ext cx="1847701" cy="1203301"/>
          </a:xfrm>
          <a:prstGeom prst="triangle">
            <a:avLst/>
          </a:prstGeom>
          <a:gradFill>
            <a:gsLst>
              <a:gs pos="0">
                <a:srgbClr val="FFFFFF">
                  <a:alpha val="0"/>
                </a:srgbClr>
              </a:gs>
              <a:gs pos="45000">
                <a:srgbClr val="FFFFFF">
                  <a:alpha val="0"/>
                </a:srgbClr>
              </a:gs>
              <a:gs pos="100000">
                <a:srgbClr val="2D8FE2"/>
              </a:gs>
            </a:gsLst>
            <a:lin ang="16200038"/>
          </a:gradFill>
          <a:ln w="12700">
            <a:miter lim="400000"/>
          </a:ln>
        </p:spPr>
        <p:txBody>
          <a:bodyPr lIns="45719" rIns="45719"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238"/>
                                        </p:tgtEl>
                                        <p:attrNameLst>
                                          <p:attrName>style.visibility</p:attrName>
                                        </p:attrNameLst>
                                      </p:cBhvr>
                                      <p:to>
                                        <p:strVal val="visible"/>
                                      </p:to>
                                    </p:set>
                                    <p:animEffect transition="in" filter="fade">
                                      <p:cBhvr>
                                        <p:cTn id="7" dur="1000"/>
                                        <p:tgtEl>
                                          <p:spTgt spid="1238"/>
                                        </p:tgtEl>
                                      </p:cBhvr>
                                    </p:animEffect>
                                  </p:childTnLst>
                                </p:cTn>
                              </p:par>
                            </p:childTnLst>
                          </p:cTn>
                        </p:par>
                        <p:par>
                          <p:cTn id="8" fill="hold">
                            <p:stCondLst>
                              <p:cond delay="1000"/>
                            </p:stCondLst>
                            <p:childTnLst>
                              <p:par>
                                <p:cTn id="9" presetID="10" presetClass="entr" fill="hold" grpId="2" nodeType="afterEffect">
                                  <p:stCondLst>
                                    <p:cond delay="0"/>
                                  </p:stCondLst>
                                  <p:iterate>
                                    <p:tmAbs val="0"/>
                                  </p:iterate>
                                  <p:childTnLst>
                                    <p:set>
                                      <p:cBhvr>
                                        <p:cTn id="10" fill="hold"/>
                                        <p:tgtEl>
                                          <p:spTgt spid="1246"/>
                                        </p:tgtEl>
                                        <p:attrNameLst>
                                          <p:attrName>style.visibility</p:attrName>
                                        </p:attrNameLst>
                                      </p:cBhvr>
                                      <p:to>
                                        <p:strVal val="visible"/>
                                      </p:to>
                                    </p:set>
                                    <p:animEffect transition="in" filter="fade">
                                      <p:cBhvr>
                                        <p:cTn id="11" dur="1000"/>
                                        <p:tgtEl>
                                          <p:spTgt spid="1246"/>
                                        </p:tgtEl>
                                      </p:cBhvr>
                                    </p:animEffect>
                                  </p:childTnLst>
                                </p:cTn>
                              </p:par>
                            </p:childTnLst>
                          </p:cTn>
                        </p:par>
                        <p:par>
                          <p:cTn id="12" fill="hold">
                            <p:stCondLst>
                              <p:cond delay="2000"/>
                            </p:stCondLst>
                            <p:childTnLst>
                              <p:par>
                                <p:cTn id="13" presetID="10" presetClass="entr" fill="hold" grpId="3" nodeType="afterEffect">
                                  <p:stCondLst>
                                    <p:cond delay="0"/>
                                  </p:stCondLst>
                                  <p:iterate>
                                    <p:tmAbs val="0"/>
                                  </p:iterate>
                                  <p:childTnLst>
                                    <p:set>
                                      <p:cBhvr>
                                        <p:cTn id="14" fill="hold"/>
                                        <p:tgtEl>
                                          <p:spTgt spid="1236"/>
                                        </p:tgtEl>
                                        <p:attrNameLst>
                                          <p:attrName>style.visibility</p:attrName>
                                        </p:attrNameLst>
                                      </p:cBhvr>
                                      <p:to>
                                        <p:strVal val="visible"/>
                                      </p:to>
                                    </p:set>
                                    <p:animEffect transition="in" filter="fade">
                                      <p:cBhvr>
                                        <p:cTn id="15" dur="1000"/>
                                        <p:tgtEl>
                                          <p:spTgt spid="123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grpId="4" nodeType="clickEffect">
                                  <p:stCondLst>
                                    <p:cond delay="0"/>
                                  </p:stCondLst>
                                  <p:iterate>
                                    <p:tmAbs val="0"/>
                                  </p:iterate>
                                  <p:childTnLst>
                                    <p:set>
                                      <p:cBhvr>
                                        <p:cTn id="19" fill="hold"/>
                                        <p:tgtEl>
                                          <p:spTgt spid="1239"/>
                                        </p:tgtEl>
                                        <p:attrNameLst>
                                          <p:attrName>style.visibility</p:attrName>
                                        </p:attrNameLst>
                                      </p:cBhvr>
                                      <p:to>
                                        <p:strVal val="visible"/>
                                      </p:to>
                                    </p:set>
                                    <p:animEffect transition="in" filter="fade">
                                      <p:cBhvr>
                                        <p:cTn id="20" dur="1000"/>
                                        <p:tgtEl>
                                          <p:spTgt spid="1239"/>
                                        </p:tgtEl>
                                      </p:cBhvr>
                                    </p:animEffect>
                                  </p:childTnLst>
                                </p:cTn>
                              </p:par>
                            </p:childTnLst>
                          </p:cTn>
                        </p:par>
                        <p:par>
                          <p:cTn id="21" fill="hold">
                            <p:stCondLst>
                              <p:cond delay="1000"/>
                            </p:stCondLst>
                            <p:childTnLst>
                              <p:par>
                                <p:cTn id="22" presetID="10" presetClass="entr" fill="hold" grpId="5" nodeType="afterEffect">
                                  <p:stCondLst>
                                    <p:cond delay="0"/>
                                  </p:stCondLst>
                                  <p:iterate>
                                    <p:tmAbs val="0"/>
                                  </p:iterate>
                                  <p:childTnLst>
                                    <p:set>
                                      <p:cBhvr>
                                        <p:cTn id="23" fill="hold"/>
                                        <p:tgtEl>
                                          <p:spTgt spid="1244"/>
                                        </p:tgtEl>
                                        <p:attrNameLst>
                                          <p:attrName>style.visibility</p:attrName>
                                        </p:attrNameLst>
                                      </p:cBhvr>
                                      <p:to>
                                        <p:strVal val="visible"/>
                                      </p:to>
                                    </p:set>
                                    <p:animEffect transition="in" filter="fade">
                                      <p:cBhvr>
                                        <p:cTn id="24" dur="1000"/>
                                        <p:tgtEl>
                                          <p:spTgt spid="1244"/>
                                        </p:tgtEl>
                                      </p:cBhvr>
                                    </p:animEffect>
                                  </p:childTnLst>
                                </p:cTn>
                              </p:par>
                            </p:childTnLst>
                          </p:cTn>
                        </p:par>
                        <p:par>
                          <p:cTn id="25" fill="hold">
                            <p:stCondLst>
                              <p:cond delay="2000"/>
                            </p:stCondLst>
                            <p:childTnLst>
                              <p:par>
                                <p:cTn id="26" presetID="10" presetClass="entr" fill="hold" grpId="6" nodeType="afterEffect">
                                  <p:stCondLst>
                                    <p:cond delay="0"/>
                                  </p:stCondLst>
                                  <p:iterate>
                                    <p:tmAbs val="0"/>
                                  </p:iterate>
                                  <p:childTnLst>
                                    <p:set>
                                      <p:cBhvr>
                                        <p:cTn id="27" fill="hold"/>
                                        <p:tgtEl>
                                          <p:spTgt spid="1240"/>
                                        </p:tgtEl>
                                        <p:attrNameLst>
                                          <p:attrName>style.visibility</p:attrName>
                                        </p:attrNameLst>
                                      </p:cBhvr>
                                      <p:to>
                                        <p:strVal val="visible"/>
                                      </p:to>
                                    </p:set>
                                    <p:animEffect transition="in" filter="fade">
                                      <p:cBhvr>
                                        <p:cTn id="28" dur="1000"/>
                                        <p:tgtEl>
                                          <p:spTgt spid="124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fill="hold" grpId="7" nodeType="clickEffect">
                                  <p:stCondLst>
                                    <p:cond delay="0"/>
                                  </p:stCondLst>
                                  <p:iterate>
                                    <p:tmAbs val="0"/>
                                  </p:iterate>
                                  <p:childTnLst>
                                    <p:set>
                                      <p:cBhvr>
                                        <p:cTn id="32" fill="hold"/>
                                        <p:tgtEl>
                                          <p:spTgt spid="1242"/>
                                        </p:tgtEl>
                                        <p:attrNameLst>
                                          <p:attrName>style.visibility</p:attrName>
                                        </p:attrNameLst>
                                      </p:cBhvr>
                                      <p:to>
                                        <p:strVal val="visible"/>
                                      </p:to>
                                    </p:set>
                                    <p:animEffect transition="in" filter="fade">
                                      <p:cBhvr>
                                        <p:cTn id="33" dur="1000"/>
                                        <p:tgtEl>
                                          <p:spTgt spid="1242"/>
                                        </p:tgtEl>
                                      </p:cBhvr>
                                    </p:animEffect>
                                  </p:childTnLst>
                                </p:cTn>
                              </p:par>
                            </p:childTnLst>
                          </p:cTn>
                        </p:par>
                        <p:par>
                          <p:cTn id="34" fill="hold">
                            <p:stCondLst>
                              <p:cond delay="1000"/>
                            </p:stCondLst>
                            <p:childTnLst>
                              <p:par>
                                <p:cTn id="35" presetID="10" presetClass="entr" fill="hold" grpId="8" nodeType="afterEffect">
                                  <p:stCondLst>
                                    <p:cond delay="0"/>
                                  </p:stCondLst>
                                  <p:iterate>
                                    <p:tmAbs val="0"/>
                                  </p:iterate>
                                  <p:childTnLst>
                                    <p:set>
                                      <p:cBhvr>
                                        <p:cTn id="36" fill="hold"/>
                                        <p:tgtEl>
                                          <p:spTgt spid="1243"/>
                                        </p:tgtEl>
                                        <p:attrNameLst>
                                          <p:attrName>style.visibility</p:attrName>
                                        </p:attrNameLst>
                                      </p:cBhvr>
                                      <p:to>
                                        <p:strVal val="visible"/>
                                      </p:to>
                                    </p:set>
                                    <p:animEffect transition="in" filter="fade">
                                      <p:cBhvr>
                                        <p:cTn id="37" dur="1000"/>
                                        <p:tgtEl>
                                          <p:spTgt spid="1243"/>
                                        </p:tgtEl>
                                      </p:cBhvr>
                                    </p:animEffect>
                                  </p:childTnLst>
                                </p:cTn>
                              </p:par>
                            </p:childTnLst>
                          </p:cTn>
                        </p:par>
                        <p:par>
                          <p:cTn id="38" fill="hold">
                            <p:stCondLst>
                              <p:cond delay="2000"/>
                            </p:stCondLst>
                            <p:childTnLst>
                              <p:par>
                                <p:cTn id="39" presetID="10" presetClass="entr" fill="hold" grpId="9" nodeType="afterEffect">
                                  <p:stCondLst>
                                    <p:cond delay="0"/>
                                  </p:stCondLst>
                                  <p:iterate>
                                    <p:tmAbs val="0"/>
                                  </p:iterate>
                                  <p:childTnLst>
                                    <p:set>
                                      <p:cBhvr>
                                        <p:cTn id="40" fill="hold"/>
                                        <p:tgtEl>
                                          <p:spTgt spid="1245"/>
                                        </p:tgtEl>
                                        <p:attrNameLst>
                                          <p:attrName>style.visibility</p:attrName>
                                        </p:attrNameLst>
                                      </p:cBhvr>
                                      <p:to>
                                        <p:strVal val="visible"/>
                                      </p:to>
                                    </p:set>
                                    <p:animEffect transition="in" filter="fade">
                                      <p:cBhvr>
                                        <p:cTn id="41" dur="1000"/>
                                        <p:tgtEl>
                                          <p:spTgt spid="1245"/>
                                        </p:tgtEl>
                                      </p:cBhvr>
                                    </p:animEffect>
                                  </p:childTnLst>
                                </p:cTn>
                              </p:par>
                            </p:childTnLst>
                          </p:cTn>
                        </p:par>
                        <p:par>
                          <p:cTn id="42" fill="hold">
                            <p:stCondLst>
                              <p:cond delay="3000"/>
                            </p:stCondLst>
                            <p:childTnLst>
                              <p:par>
                                <p:cTn id="43" presetID="10" presetClass="entr" fill="hold" grpId="10" nodeType="afterEffect">
                                  <p:stCondLst>
                                    <p:cond delay="0"/>
                                  </p:stCondLst>
                                  <p:iterate>
                                    <p:tmAbs val="0"/>
                                  </p:iterate>
                                  <p:childTnLst>
                                    <p:set>
                                      <p:cBhvr>
                                        <p:cTn id="44" fill="hold"/>
                                        <p:tgtEl>
                                          <p:spTgt spid="1247"/>
                                        </p:tgtEl>
                                        <p:attrNameLst>
                                          <p:attrName>style.visibility</p:attrName>
                                        </p:attrNameLst>
                                      </p:cBhvr>
                                      <p:to>
                                        <p:strVal val="visible"/>
                                      </p:to>
                                    </p:set>
                                    <p:animEffect transition="in" filter="fade">
                                      <p:cBhvr>
                                        <p:cTn id="45" dur="1000"/>
                                        <p:tgtEl>
                                          <p:spTgt spid="1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6" grpId="3" animBg="1" advAuto="0"/>
      <p:bldP spid="1238" grpId="1" animBg="1" advAuto="0"/>
      <p:bldP spid="1239" grpId="4" animBg="1" advAuto="0"/>
      <p:bldP spid="1240" grpId="6" animBg="1" advAuto="0"/>
      <p:bldP spid="1242" grpId="7" animBg="1" advAuto="0"/>
      <p:bldP spid="1243" grpId="8" animBg="1" advAuto="0"/>
      <p:bldP spid="1244" grpId="5" animBg="1" advAuto="0"/>
      <p:bldP spid="1245" grpId="9" animBg="1" advAuto="0"/>
      <p:bldP spid="1246" grpId="2" animBg="1" advAuto="0"/>
      <p:bldP spid="1247" grpId="1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 name="Title 2"/>
          <p:cNvSpPr txBox="1">
            <a:spLocks noGrp="1"/>
          </p:cNvSpPr>
          <p:nvPr>
            <p:ph type="title"/>
          </p:nvPr>
        </p:nvSpPr>
        <p:spPr>
          <a:xfrm>
            <a:off x="225825" y="137159"/>
            <a:ext cx="7689599" cy="594002"/>
          </a:xfrm>
          <a:prstGeom prst="rect">
            <a:avLst/>
          </a:prstGeom>
        </p:spPr>
        <p:txBody>
          <a:bodyPr/>
          <a:lstStyle/>
          <a:p>
            <a:endParaRPr/>
          </a:p>
        </p:txBody>
      </p:sp>
      <p:sp>
        <p:nvSpPr>
          <p:cNvPr id="1250" name="Google Shape;915;p123"/>
          <p:cNvSpPr txBox="1"/>
          <p:nvPr/>
        </p:nvSpPr>
        <p:spPr>
          <a:xfrm>
            <a:off x="261250" y="2274599"/>
            <a:ext cx="8621500" cy="13131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75" tIns="34275" rIns="34275" bIns="34275">
            <a:spAutoFit/>
          </a:bodyPr>
          <a:lstStyle>
            <a:lvl1pPr>
              <a:lnSpc>
                <a:spcPct val="90000"/>
              </a:lnSpc>
              <a:defRPr sz="2900" b="1">
                <a:solidFill>
                  <a:schemeClr val="accent1"/>
                </a:solidFill>
                <a:latin typeface="Titillium Web ExtraLight"/>
                <a:ea typeface="Titillium Web ExtraLight"/>
                <a:cs typeface="Titillium Web ExtraLight"/>
                <a:sym typeface="Titillium Web ExtraLight"/>
              </a:defRPr>
            </a:lvl1pPr>
          </a:lstStyle>
          <a:p>
            <a:r>
              <a:t>Dec 2022, OpenAI released chatGPT &amp; the community went/is going nuts.</a:t>
            </a:r>
            <a:endParaRPr>
              <a:solidFill>
                <a:schemeClr val="accent2"/>
              </a:solidFill>
              <a:latin typeface="Roboto"/>
              <a:ea typeface="Roboto"/>
              <a:cs typeface="Roboto"/>
              <a:sym typeface="Roboto"/>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2" name="Google Shape;920;p124" descr="Google Shape;920;p124"/>
          <p:cNvPicPr>
            <a:picLocks noChangeAspect="1"/>
          </p:cNvPicPr>
          <p:nvPr/>
        </p:nvPicPr>
        <p:blipFill>
          <a:blip r:embed="rId2"/>
          <a:stretch>
            <a:fillRect/>
          </a:stretch>
        </p:blipFill>
        <p:spPr>
          <a:xfrm>
            <a:off x="179325" y="1220375"/>
            <a:ext cx="2641351" cy="1227351"/>
          </a:xfrm>
          <a:prstGeom prst="rect">
            <a:avLst/>
          </a:prstGeom>
          <a:ln w="12700">
            <a:miter lim="400000"/>
          </a:ln>
        </p:spPr>
      </p:pic>
      <p:pic>
        <p:nvPicPr>
          <p:cNvPr id="1253" name="Google Shape;921;p124" descr="Google Shape;921;p124"/>
          <p:cNvPicPr>
            <a:picLocks noChangeAspect="1"/>
          </p:cNvPicPr>
          <p:nvPr/>
        </p:nvPicPr>
        <p:blipFill>
          <a:blip r:embed="rId3"/>
          <a:stretch>
            <a:fillRect/>
          </a:stretch>
        </p:blipFill>
        <p:spPr>
          <a:xfrm>
            <a:off x="2973074" y="963600"/>
            <a:ext cx="6018526" cy="3727709"/>
          </a:xfrm>
          <a:prstGeom prst="rect">
            <a:avLst/>
          </a:prstGeom>
          <a:ln w="12700">
            <a:miter lim="400000"/>
          </a:ln>
        </p:spPr>
      </p:pic>
      <p:sp>
        <p:nvSpPr>
          <p:cNvPr id="1254" name="Google Shape;922;p124"/>
          <p:cNvSpPr txBox="1"/>
          <p:nvPr/>
        </p:nvSpPr>
        <p:spPr>
          <a:xfrm>
            <a:off x="432124" y="257990"/>
            <a:ext cx="7818101" cy="462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75" tIns="34275" rIns="34275" bIns="34275" anchor="b">
            <a:spAutoFit/>
          </a:bodyPr>
          <a:lstStyle>
            <a:lvl1pPr>
              <a:lnSpc>
                <a:spcPct val="90000"/>
              </a:lnSpc>
              <a:defRPr sz="2600" b="1">
                <a:solidFill>
                  <a:srgbClr val="FFFFFF"/>
                </a:solidFill>
                <a:latin typeface="Titillium Web ExtraLight"/>
                <a:ea typeface="Titillium Web ExtraLight"/>
                <a:cs typeface="Titillium Web ExtraLight"/>
                <a:sym typeface="Titillium Web ExtraLight"/>
              </a:defRPr>
            </a:lvl1pPr>
          </a:lstStyle>
          <a:p>
            <a:r>
              <a:t>Augmented Design with 2 Models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6" name="Google Shape;927;p125" descr="Google Shape;927;p125"/>
          <p:cNvPicPr>
            <a:picLocks noChangeAspect="1"/>
          </p:cNvPicPr>
          <p:nvPr/>
        </p:nvPicPr>
        <p:blipFill>
          <a:blip r:embed="rId2"/>
          <a:stretch>
            <a:fillRect/>
          </a:stretch>
        </p:blipFill>
        <p:spPr>
          <a:xfrm>
            <a:off x="474888" y="1897013"/>
            <a:ext cx="2661125" cy="1749681"/>
          </a:xfrm>
          <a:prstGeom prst="rect">
            <a:avLst/>
          </a:prstGeom>
          <a:ln w="12700">
            <a:miter lim="400000"/>
          </a:ln>
        </p:spPr>
      </p:pic>
      <p:pic>
        <p:nvPicPr>
          <p:cNvPr id="1257" name="Google Shape;928;p125" descr="Google Shape;928;p125"/>
          <p:cNvPicPr>
            <a:picLocks noChangeAspect="1"/>
          </p:cNvPicPr>
          <p:nvPr/>
        </p:nvPicPr>
        <p:blipFill>
          <a:blip r:embed="rId3"/>
          <a:stretch>
            <a:fillRect/>
          </a:stretch>
        </p:blipFill>
        <p:spPr>
          <a:xfrm>
            <a:off x="3241437" y="1897013"/>
            <a:ext cx="2661126" cy="1749681"/>
          </a:xfrm>
          <a:prstGeom prst="rect">
            <a:avLst/>
          </a:prstGeom>
          <a:ln w="12700">
            <a:miter lim="400000"/>
          </a:ln>
        </p:spPr>
      </p:pic>
      <p:pic>
        <p:nvPicPr>
          <p:cNvPr id="1258" name="Google Shape;929;p125" descr="Google Shape;929;p125"/>
          <p:cNvPicPr>
            <a:picLocks noChangeAspect="1"/>
          </p:cNvPicPr>
          <p:nvPr/>
        </p:nvPicPr>
        <p:blipFill>
          <a:blip r:embed="rId4"/>
          <a:stretch>
            <a:fillRect/>
          </a:stretch>
        </p:blipFill>
        <p:spPr>
          <a:xfrm>
            <a:off x="6007987" y="1897011"/>
            <a:ext cx="2661126" cy="1749676"/>
          </a:xfrm>
          <a:prstGeom prst="rect">
            <a:avLst/>
          </a:prstGeom>
          <a:ln w="12700">
            <a:miter lim="400000"/>
          </a:ln>
        </p:spPr>
      </p:pic>
      <p:sp>
        <p:nvSpPr>
          <p:cNvPr id="1259" name="Google Shape;930;p125"/>
          <p:cNvSpPr txBox="1"/>
          <p:nvPr/>
        </p:nvSpPr>
        <p:spPr>
          <a:xfrm>
            <a:off x="474949" y="1496812"/>
            <a:ext cx="2661001" cy="398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r>
              <a:t>Fairy Tale</a:t>
            </a:r>
          </a:p>
        </p:txBody>
      </p:sp>
      <p:sp>
        <p:nvSpPr>
          <p:cNvPr id="1260" name="Google Shape;931;p125"/>
          <p:cNvSpPr txBox="1"/>
          <p:nvPr/>
        </p:nvSpPr>
        <p:spPr>
          <a:xfrm>
            <a:off x="3241488" y="1496812"/>
            <a:ext cx="2661000" cy="398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r>
              <a:t>Enchanted Forest</a:t>
            </a:r>
          </a:p>
        </p:txBody>
      </p:sp>
      <p:sp>
        <p:nvSpPr>
          <p:cNvPr id="1261" name="Google Shape;932;p125"/>
          <p:cNvSpPr txBox="1"/>
          <p:nvPr/>
        </p:nvSpPr>
        <p:spPr>
          <a:xfrm>
            <a:off x="6007987" y="1496812"/>
            <a:ext cx="2661001" cy="398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r>
              <a:t>Futuristic Space</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 name="Google Shape;937;p126"/>
          <p:cNvSpPr txBox="1"/>
          <p:nvPr/>
        </p:nvSpPr>
        <p:spPr>
          <a:xfrm>
            <a:off x="176699" y="320049"/>
            <a:ext cx="8874602"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90000"/>
              </a:lnSpc>
              <a:defRPr sz="2000" b="1">
                <a:solidFill>
                  <a:srgbClr val="FFFFFF"/>
                </a:solidFill>
                <a:latin typeface="Roboto"/>
                <a:ea typeface="Roboto"/>
                <a:cs typeface="Roboto"/>
                <a:sym typeface="Roboto"/>
              </a:defRPr>
            </a:lvl1pPr>
          </a:lstStyle>
          <a:p>
            <a:r>
              <a:t>Hot take, some in the community is calling this the end of google search </a:t>
            </a:r>
          </a:p>
        </p:txBody>
      </p:sp>
      <p:pic>
        <p:nvPicPr>
          <p:cNvPr id="1264" name="Google Shape;938;p126" descr="Google Shape;938;p126"/>
          <p:cNvPicPr>
            <a:picLocks noChangeAspect="1"/>
          </p:cNvPicPr>
          <p:nvPr/>
        </p:nvPicPr>
        <p:blipFill>
          <a:blip r:embed="rId2"/>
          <a:stretch>
            <a:fillRect/>
          </a:stretch>
        </p:blipFill>
        <p:spPr>
          <a:xfrm>
            <a:off x="176699" y="2031975"/>
            <a:ext cx="3522178" cy="1767851"/>
          </a:xfrm>
          <a:prstGeom prst="rect">
            <a:avLst/>
          </a:prstGeom>
          <a:ln w="12700">
            <a:miter lim="400000"/>
          </a:ln>
        </p:spPr>
      </p:pic>
      <p:pic>
        <p:nvPicPr>
          <p:cNvPr id="1265" name="Google Shape;939;p126" descr="Google Shape;939;p126"/>
          <p:cNvPicPr>
            <a:picLocks noChangeAspect="1"/>
          </p:cNvPicPr>
          <p:nvPr/>
        </p:nvPicPr>
        <p:blipFill>
          <a:blip r:embed="rId3"/>
          <a:stretch>
            <a:fillRect/>
          </a:stretch>
        </p:blipFill>
        <p:spPr>
          <a:xfrm>
            <a:off x="5197200" y="1370149"/>
            <a:ext cx="2540988" cy="2971002"/>
          </a:xfrm>
          <a:prstGeom prst="rect">
            <a:avLst/>
          </a:prstGeom>
          <a:ln w="12700">
            <a:miter lim="400000"/>
          </a:ln>
        </p:spPr>
      </p:pic>
      <p:sp>
        <p:nvSpPr>
          <p:cNvPr id="1266" name="Google Shape;940;p126"/>
          <p:cNvSpPr txBox="1"/>
          <p:nvPr/>
        </p:nvSpPr>
        <p:spPr>
          <a:xfrm>
            <a:off x="474949" y="1496812"/>
            <a:ext cx="2661001" cy="398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r>
              <a:t>Google Response - Generic</a:t>
            </a:r>
          </a:p>
        </p:txBody>
      </p:sp>
      <p:sp>
        <p:nvSpPr>
          <p:cNvPr id="1267" name="Google Shape;941;p126"/>
          <p:cNvSpPr txBox="1"/>
          <p:nvPr/>
        </p:nvSpPr>
        <p:spPr>
          <a:xfrm>
            <a:off x="4376573" y="969949"/>
            <a:ext cx="4182242" cy="398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r>
              <a:t>Technically Sound Code &amp; Explanation - Specific </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 name="Google Shape;946;p127"/>
          <p:cNvSpPr txBox="1"/>
          <p:nvPr/>
        </p:nvSpPr>
        <p:spPr>
          <a:xfrm>
            <a:off x="176699" y="320049"/>
            <a:ext cx="8874602"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90000"/>
              </a:lnSpc>
              <a:defRPr sz="2400" b="1">
                <a:solidFill>
                  <a:srgbClr val="FFFFFF"/>
                </a:solidFill>
                <a:latin typeface="Roboto"/>
                <a:ea typeface="Roboto"/>
                <a:cs typeface="Roboto"/>
                <a:sym typeface="Roboto"/>
              </a:defRPr>
            </a:lvl1pPr>
          </a:lstStyle>
          <a:p>
            <a:r>
              <a:t>Maybe not for everything, but some shift will likely happen.</a:t>
            </a:r>
          </a:p>
        </p:txBody>
      </p:sp>
      <p:pic>
        <p:nvPicPr>
          <p:cNvPr id="1270" name="Google Shape;947;p127" descr="Google Shape;947;p127"/>
          <p:cNvPicPr>
            <a:picLocks noChangeAspect="1"/>
          </p:cNvPicPr>
          <p:nvPr/>
        </p:nvPicPr>
        <p:blipFill>
          <a:blip r:embed="rId2"/>
          <a:stretch>
            <a:fillRect/>
          </a:stretch>
        </p:blipFill>
        <p:spPr>
          <a:xfrm>
            <a:off x="3243850" y="1819499"/>
            <a:ext cx="2740289" cy="2971002"/>
          </a:xfrm>
          <a:prstGeom prst="rect">
            <a:avLst/>
          </a:prstGeom>
          <a:ln w="12700">
            <a:miter lim="400000"/>
          </a:ln>
        </p:spPr>
      </p:pic>
      <p:sp>
        <p:nvSpPr>
          <p:cNvPr id="1271" name="Google Shape;948;p127"/>
          <p:cNvSpPr txBox="1"/>
          <p:nvPr/>
        </p:nvSpPr>
        <p:spPr>
          <a:xfrm>
            <a:off x="3241500" y="1419299"/>
            <a:ext cx="2740201" cy="398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r>
              <a:t>No ads, good user experience</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 name="Google Shape;953;p128"/>
          <p:cNvSpPr txBox="1"/>
          <p:nvPr/>
        </p:nvSpPr>
        <p:spPr>
          <a:xfrm>
            <a:off x="397824" y="320040"/>
            <a:ext cx="7886701"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90000"/>
              </a:lnSpc>
              <a:defRPr sz="2400" b="1">
                <a:solidFill>
                  <a:srgbClr val="FFFFFF"/>
                </a:solidFill>
                <a:latin typeface="Roboto"/>
                <a:ea typeface="Roboto"/>
                <a:cs typeface="Roboto"/>
                <a:sym typeface="Roboto"/>
              </a:defRPr>
            </a:lvl1pPr>
          </a:lstStyle>
          <a:p>
            <a:r>
              <a:t>What about bad behaviors?</a:t>
            </a:r>
          </a:p>
        </p:txBody>
      </p:sp>
      <p:pic>
        <p:nvPicPr>
          <p:cNvPr id="1274" name="Google Shape;954;p128" descr="Google Shape;954;p128"/>
          <p:cNvPicPr>
            <a:picLocks noChangeAspect="1"/>
          </p:cNvPicPr>
          <p:nvPr/>
        </p:nvPicPr>
        <p:blipFill>
          <a:blip r:embed="rId2"/>
          <a:stretch>
            <a:fillRect/>
          </a:stretch>
        </p:blipFill>
        <p:spPr>
          <a:xfrm>
            <a:off x="200550" y="1916446"/>
            <a:ext cx="4163575" cy="483302"/>
          </a:xfrm>
          <a:prstGeom prst="rect">
            <a:avLst/>
          </a:prstGeom>
          <a:ln w="12700">
            <a:miter lim="400000"/>
          </a:ln>
        </p:spPr>
      </p:pic>
      <p:pic>
        <p:nvPicPr>
          <p:cNvPr id="1275" name="Google Shape;955;p128" descr="Google Shape;955;p128"/>
          <p:cNvPicPr>
            <a:picLocks noChangeAspect="1"/>
          </p:cNvPicPr>
          <p:nvPr/>
        </p:nvPicPr>
        <p:blipFill>
          <a:blip r:embed="rId3"/>
          <a:stretch>
            <a:fillRect/>
          </a:stretch>
        </p:blipFill>
        <p:spPr>
          <a:xfrm>
            <a:off x="4710074" y="1942551"/>
            <a:ext cx="4163576" cy="1132075"/>
          </a:xfrm>
          <a:prstGeom prst="rect">
            <a:avLst/>
          </a:prstGeom>
          <a:ln w="12700">
            <a:miter lim="400000"/>
          </a:ln>
        </p:spPr>
      </p:pic>
      <p:sp>
        <p:nvSpPr>
          <p:cNvPr id="1276" name="Google Shape;956;p128"/>
          <p:cNvSpPr txBox="1"/>
          <p:nvPr/>
        </p:nvSpPr>
        <p:spPr>
          <a:xfrm>
            <a:off x="194899" y="1496825"/>
            <a:ext cx="4163702" cy="398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r>
              <a:t>Human</a:t>
            </a:r>
          </a:p>
        </p:txBody>
      </p:sp>
      <p:sp>
        <p:nvSpPr>
          <p:cNvPr id="1277" name="Google Shape;957;p128"/>
          <p:cNvSpPr txBox="1"/>
          <p:nvPr/>
        </p:nvSpPr>
        <p:spPr>
          <a:xfrm>
            <a:off x="4710074" y="1457100"/>
            <a:ext cx="4163701" cy="398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r>
              <a:t>Chatbot </a:t>
            </a:r>
          </a:p>
        </p:txBody>
      </p:sp>
      <p:grpSp>
        <p:nvGrpSpPr>
          <p:cNvPr id="1280" name="Google Shape;958;p128"/>
          <p:cNvGrpSpPr/>
          <p:nvPr/>
        </p:nvGrpSpPr>
        <p:grpSpPr>
          <a:xfrm>
            <a:off x="24" y="4293724"/>
            <a:ext cx="9144001" cy="347951"/>
            <a:chOff x="0" y="0"/>
            <a:chExt cx="9144000" cy="347949"/>
          </a:xfrm>
        </p:grpSpPr>
        <p:sp>
          <p:nvSpPr>
            <p:cNvPr id="1278"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endParaRPr/>
            </a:p>
          </p:txBody>
        </p:sp>
        <p:sp>
          <p:nvSpPr>
            <p:cNvPr id="1279" name="Yeah, safeguard worked!"/>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r>
                <a:t>Yeah, safeguard worked!</a:t>
              </a:r>
            </a:p>
          </p:txBody>
        </p:sp>
      </p:grpSp>
      <p:pic>
        <p:nvPicPr>
          <p:cNvPr id="1281" name="Google Shape;959;p128" descr="Google Shape;959;p128"/>
          <p:cNvPicPr>
            <a:picLocks noChangeAspect="1"/>
          </p:cNvPicPr>
          <p:nvPr/>
        </p:nvPicPr>
        <p:blipFill>
          <a:blip r:embed="rId4"/>
          <a:stretch>
            <a:fillRect/>
          </a:stretch>
        </p:blipFill>
        <p:spPr>
          <a:xfrm>
            <a:off x="7143250" y="1496812"/>
            <a:ext cx="220310" cy="252001"/>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 name="Google Shape;964;p129"/>
          <p:cNvSpPr txBox="1"/>
          <p:nvPr/>
        </p:nvSpPr>
        <p:spPr>
          <a:xfrm>
            <a:off x="194900" y="320049"/>
            <a:ext cx="8678700"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90000"/>
              </a:lnSpc>
              <a:defRPr sz="1800" b="1">
                <a:solidFill>
                  <a:srgbClr val="FFFFFF"/>
                </a:solidFill>
                <a:latin typeface="Roboto"/>
                <a:ea typeface="Roboto"/>
                <a:cs typeface="Roboto"/>
                <a:sym typeface="Roboto"/>
              </a:defRPr>
            </a:lvl1pPr>
          </a:lstStyle>
          <a:p>
            <a:r>
              <a:t>Users are creative so protections, governance &amp; documentation are important.</a:t>
            </a:r>
          </a:p>
        </p:txBody>
      </p:sp>
      <p:pic>
        <p:nvPicPr>
          <p:cNvPr id="1284" name="Google Shape;965;p129" descr="Google Shape;965;p129"/>
          <p:cNvPicPr>
            <a:picLocks noChangeAspect="1"/>
          </p:cNvPicPr>
          <p:nvPr/>
        </p:nvPicPr>
        <p:blipFill>
          <a:blip r:embed="rId2"/>
          <a:stretch>
            <a:fillRect/>
          </a:stretch>
        </p:blipFill>
        <p:spPr>
          <a:xfrm>
            <a:off x="200550" y="2167048"/>
            <a:ext cx="4163575" cy="579726"/>
          </a:xfrm>
          <a:prstGeom prst="rect">
            <a:avLst/>
          </a:prstGeom>
          <a:ln w="12700">
            <a:miter lim="400000"/>
          </a:ln>
        </p:spPr>
      </p:pic>
      <p:pic>
        <p:nvPicPr>
          <p:cNvPr id="1285" name="Google Shape;966;p129" descr="Google Shape;966;p129"/>
          <p:cNvPicPr>
            <a:picLocks noChangeAspect="1"/>
          </p:cNvPicPr>
          <p:nvPr/>
        </p:nvPicPr>
        <p:blipFill>
          <a:blip r:embed="rId3"/>
          <a:stretch>
            <a:fillRect/>
          </a:stretch>
        </p:blipFill>
        <p:spPr>
          <a:xfrm>
            <a:off x="4710150" y="2015197"/>
            <a:ext cx="4163550" cy="1219675"/>
          </a:xfrm>
          <a:prstGeom prst="rect">
            <a:avLst/>
          </a:prstGeom>
          <a:ln w="12700">
            <a:miter lim="400000"/>
          </a:ln>
        </p:spPr>
      </p:pic>
      <p:sp>
        <p:nvSpPr>
          <p:cNvPr id="1286" name="Google Shape;967;p129"/>
          <p:cNvSpPr txBox="1"/>
          <p:nvPr/>
        </p:nvSpPr>
        <p:spPr>
          <a:xfrm>
            <a:off x="194899" y="1496825"/>
            <a:ext cx="4163702" cy="398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r>
              <a:t>Human</a:t>
            </a:r>
          </a:p>
        </p:txBody>
      </p:sp>
      <p:sp>
        <p:nvSpPr>
          <p:cNvPr id="1287" name="Google Shape;968;p129"/>
          <p:cNvSpPr txBox="1"/>
          <p:nvPr/>
        </p:nvSpPr>
        <p:spPr>
          <a:xfrm>
            <a:off x="4710074" y="1457100"/>
            <a:ext cx="4163701" cy="398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r>
              <a:t>Chatbot tricked into poor behavior</a:t>
            </a:r>
          </a:p>
        </p:txBody>
      </p:sp>
      <p:grpSp>
        <p:nvGrpSpPr>
          <p:cNvPr id="1290" name="Google Shape;969;p129"/>
          <p:cNvGrpSpPr/>
          <p:nvPr/>
        </p:nvGrpSpPr>
        <p:grpSpPr>
          <a:xfrm>
            <a:off x="24" y="4293724"/>
            <a:ext cx="9144001" cy="347951"/>
            <a:chOff x="0" y="0"/>
            <a:chExt cx="9144000" cy="347949"/>
          </a:xfrm>
        </p:grpSpPr>
        <p:sp>
          <p:nvSpPr>
            <p:cNvPr id="1288"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endParaRPr/>
            </a:p>
          </p:txBody>
        </p:sp>
        <p:sp>
          <p:nvSpPr>
            <p:cNvPr id="1289" name="Oops."/>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r>
                <a:t>Oops.</a:t>
              </a:r>
            </a:p>
          </p:txBody>
        </p:sp>
      </p:gr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2" name="Google Shape;974;p130" descr="Google Shape;974;p130"/>
          <p:cNvPicPr>
            <a:picLocks noChangeAspect="1"/>
          </p:cNvPicPr>
          <p:nvPr/>
        </p:nvPicPr>
        <p:blipFill>
          <a:blip r:embed="rId2"/>
          <a:stretch>
            <a:fillRect/>
          </a:stretch>
        </p:blipFill>
        <p:spPr>
          <a:xfrm>
            <a:off x="208575" y="1936987"/>
            <a:ext cx="2941050" cy="1184401"/>
          </a:xfrm>
          <a:prstGeom prst="rect">
            <a:avLst/>
          </a:prstGeom>
          <a:ln w="12700">
            <a:miter lim="400000"/>
          </a:ln>
        </p:spPr>
      </p:pic>
      <p:sp>
        <p:nvSpPr>
          <p:cNvPr id="1293" name="Google Shape;975;p130"/>
          <p:cNvSpPr txBox="1"/>
          <p:nvPr/>
        </p:nvSpPr>
        <p:spPr>
          <a:xfrm>
            <a:off x="-1" y="4225"/>
            <a:ext cx="9051302" cy="576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sz="2600">
                <a:solidFill>
                  <a:srgbClr val="FFFFFF"/>
                </a:solidFill>
                <a:latin typeface="Titillium Web ExtraLight"/>
                <a:ea typeface="Titillium Web ExtraLight"/>
                <a:cs typeface="Titillium Web ExtraLight"/>
                <a:sym typeface="Titillium Web ExtraLight"/>
              </a:defRPr>
            </a:lvl1pPr>
          </a:lstStyle>
          <a:p>
            <a:r>
              <a:t>Turns out tricking it is easy.</a:t>
            </a:r>
          </a:p>
        </p:txBody>
      </p:sp>
      <p:pic>
        <p:nvPicPr>
          <p:cNvPr id="1294" name="Google Shape;976;p130" descr="Google Shape;976;p130"/>
          <p:cNvPicPr>
            <a:picLocks noChangeAspect="1"/>
          </p:cNvPicPr>
          <p:nvPr/>
        </p:nvPicPr>
        <p:blipFill>
          <a:blip r:embed="rId3"/>
          <a:stretch>
            <a:fillRect/>
          </a:stretch>
        </p:blipFill>
        <p:spPr>
          <a:xfrm>
            <a:off x="3868925" y="1857300"/>
            <a:ext cx="5134377" cy="1343775"/>
          </a:xfrm>
          <a:prstGeom prst="rect">
            <a:avLst/>
          </a:prstGeom>
          <a:ln w="12700">
            <a:miter lim="400000"/>
          </a:ln>
        </p:spPr>
      </p:pic>
      <p:sp>
        <p:nvSpPr>
          <p:cNvPr id="1295" name="Google Shape;977;p130"/>
          <p:cNvSpPr txBox="1"/>
          <p:nvPr/>
        </p:nvSpPr>
        <p:spPr>
          <a:xfrm>
            <a:off x="194900" y="1496825"/>
            <a:ext cx="2940900" cy="398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r>
              <a:t>Human</a:t>
            </a:r>
          </a:p>
        </p:txBody>
      </p:sp>
      <p:sp>
        <p:nvSpPr>
          <p:cNvPr id="1296" name="Google Shape;978;p130"/>
          <p:cNvSpPr txBox="1"/>
          <p:nvPr/>
        </p:nvSpPr>
        <p:spPr>
          <a:xfrm>
            <a:off x="3868925" y="1457100"/>
            <a:ext cx="5134501" cy="398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r>
              <a:t>Chatbot tricked into poor behavior</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8" name="Google Shape;984;p131" descr="Google Shape;984;p131"/>
          <p:cNvPicPr>
            <a:picLocks noChangeAspect="1"/>
          </p:cNvPicPr>
          <p:nvPr/>
        </p:nvPicPr>
        <p:blipFill>
          <a:blip r:embed="rId2"/>
          <a:stretch>
            <a:fillRect/>
          </a:stretch>
        </p:blipFill>
        <p:spPr>
          <a:xfrm>
            <a:off x="160424" y="1932371"/>
            <a:ext cx="3744050" cy="2345576"/>
          </a:xfrm>
          <a:prstGeom prst="rect">
            <a:avLst/>
          </a:prstGeom>
          <a:ln w="12700">
            <a:miter lim="400000"/>
          </a:ln>
        </p:spPr>
      </p:pic>
      <p:pic>
        <p:nvPicPr>
          <p:cNvPr id="1299" name="Google Shape;985;p131" descr="Google Shape;985;p131"/>
          <p:cNvPicPr>
            <a:picLocks noChangeAspect="1"/>
          </p:cNvPicPr>
          <p:nvPr/>
        </p:nvPicPr>
        <p:blipFill>
          <a:blip r:embed="rId3"/>
          <a:stretch>
            <a:fillRect/>
          </a:stretch>
        </p:blipFill>
        <p:spPr>
          <a:xfrm>
            <a:off x="4806374" y="2218713"/>
            <a:ext cx="3744050" cy="1772875"/>
          </a:xfrm>
          <a:prstGeom prst="rect">
            <a:avLst/>
          </a:prstGeom>
          <a:ln w="12700">
            <a:miter lim="400000"/>
          </a:ln>
        </p:spPr>
      </p:pic>
      <p:sp>
        <p:nvSpPr>
          <p:cNvPr id="1300" name="Google Shape;986;p131"/>
          <p:cNvSpPr txBox="1"/>
          <p:nvPr/>
        </p:nvSpPr>
        <p:spPr>
          <a:xfrm>
            <a:off x="194900" y="1496825"/>
            <a:ext cx="3709500" cy="398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r>
              <a:t>Human</a:t>
            </a:r>
          </a:p>
        </p:txBody>
      </p:sp>
      <p:sp>
        <p:nvSpPr>
          <p:cNvPr id="1301" name="Google Shape;987;p131"/>
          <p:cNvSpPr txBox="1"/>
          <p:nvPr/>
        </p:nvSpPr>
        <p:spPr>
          <a:xfrm>
            <a:off x="4806374" y="1457100"/>
            <a:ext cx="3744001" cy="398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ctr">
              <a:defRPr>
                <a:solidFill>
                  <a:srgbClr val="F2F0EE"/>
                </a:solidFill>
                <a:latin typeface="Titillium Web"/>
                <a:ea typeface="Titillium Web"/>
                <a:cs typeface="Titillium Web"/>
                <a:sym typeface="Titillium Web"/>
              </a:defRPr>
            </a:lvl1pPr>
          </a:lstStyle>
          <a:p>
            <a:r>
              <a:t>Chatbot tricked into poor behavior</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Google Shape;1486;p196"/>
          <p:cNvSpPr/>
          <p:nvPr/>
        </p:nvSpPr>
        <p:spPr>
          <a:xfrm>
            <a:off x="6750463" y="2310525"/>
            <a:ext cx="2393701" cy="717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888"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endParaRPr/>
          </a:p>
        </p:txBody>
      </p:sp>
      <p:sp>
        <p:nvSpPr>
          <p:cNvPr id="628" name="Google Shape;1487;p196"/>
          <p:cNvSpPr/>
          <p:nvPr/>
        </p:nvSpPr>
        <p:spPr>
          <a:xfrm>
            <a:off x="7645324" y="1634050"/>
            <a:ext cx="911701" cy="717601"/>
          </a:xfrm>
          <a:prstGeom prst="rect">
            <a:avLst/>
          </a:prstGeom>
          <a:solidFill>
            <a:srgbClr val="0A0A0C"/>
          </a:solidFill>
          <a:ln w="12700">
            <a:miter lim="400000"/>
          </a:ln>
        </p:spPr>
        <p:txBody>
          <a:bodyPr lIns="45719" rIns="45719" anchor="ctr"/>
          <a:lstStyle/>
          <a:p>
            <a:endParaRPr/>
          </a:p>
        </p:txBody>
      </p:sp>
      <p:grpSp>
        <p:nvGrpSpPr>
          <p:cNvPr id="631" name="Google Shape;1488;p196"/>
          <p:cNvGrpSpPr/>
          <p:nvPr/>
        </p:nvGrpSpPr>
        <p:grpSpPr>
          <a:xfrm>
            <a:off x="7409688" y="1250357"/>
            <a:ext cx="1383001" cy="1240659"/>
            <a:chOff x="0" y="0"/>
            <a:chExt cx="1382999" cy="1240658"/>
          </a:xfrm>
        </p:grpSpPr>
        <p:pic>
          <p:nvPicPr>
            <p:cNvPr id="629" name="Google Shape;1489;p196" descr="Google Shape;1489;p196"/>
            <p:cNvPicPr>
              <a:picLocks noChangeAspect="1"/>
            </p:cNvPicPr>
            <p:nvPr/>
          </p:nvPicPr>
          <p:blipFill>
            <a:blip r:embed="rId2"/>
            <a:stretch>
              <a:fillRect/>
            </a:stretch>
          </p:blipFill>
          <p:spPr>
            <a:xfrm>
              <a:off x="238087" y="333833"/>
              <a:ext cx="906825" cy="906825"/>
            </a:xfrm>
            <a:prstGeom prst="rect">
              <a:avLst/>
            </a:prstGeom>
            <a:ln w="12700" cap="flat">
              <a:noFill/>
              <a:miter lim="400000"/>
            </a:ln>
            <a:effectLst/>
          </p:spPr>
        </p:pic>
        <p:sp>
          <p:nvSpPr>
            <p:cNvPr id="630" name="Google Shape;1490;p196"/>
            <p:cNvSpPr txBox="1"/>
            <p:nvPr/>
          </p:nvSpPr>
          <p:spPr>
            <a:xfrm>
              <a:off x="0" y="-1"/>
              <a:ext cx="1383000" cy="309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r>
                <a:t>Continuous Monitoring</a:t>
              </a:r>
            </a:p>
          </p:txBody>
        </p:sp>
      </p:grpSp>
      <p:sp>
        <p:nvSpPr>
          <p:cNvPr id="632" name="Google Shape;1491;p196"/>
          <p:cNvSpPr/>
          <p:nvPr/>
        </p:nvSpPr>
        <p:spPr>
          <a:xfrm>
            <a:off x="183424" y="2310525"/>
            <a:ext cx="2393702" cy="717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193"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endParaRPr/>
          </a:p>
        </p:txBody>
      </p:sp>
      <p:sp>
        <p:nvSpPr>
          <p:cNvPr id="633" name="Google Shape;1492;p196"/>
          <p:cNvSpPr/>
          <p:nvPr/>
        </p:nvSpPr>
        <p:spPr>
          <a:xfrm>
            <a:off x="554525" y="1726750"/>
            <a:ext cx="640801" cy="640801"/>
          </a:xfrm>
          <a:prstGeom prst="ellipse">
            <a:avLst/>
          </a:prstGeom>
          <a:solidFill>
            <a:srgbClr val="0A0A0C"/>
          </a:solidFill>
          <a:ln w="12700">
            <a:miter lim="400000"/>
          </a:ln>
        </p:spPr>
        <p:txBody>
          <a:bodyPr lIns="45719" rIns="45719" anchor="ctr"/>
          <a:lstStyle/>
          <a:p>
            <a:endParaRPr/>
          </a:p>
        </p:txBody>
      </p:sp>
      <p:sp>
        <p:nvSpPr>
          <p:cNvPr id="634" name="Google Shape;1493;p196"/>
          <p:cNvSpPr/>
          <p:nvPr/>
        </p:nvSpPr>
        <p:spPr>
          <a:xfrm>
            <a:off x="4778412" y="2310525"/>
            <a:ext cx="2393702" cy="717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888"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endParaRPr/>
          </a:p>
        </p:txBody>
      </p:sp>
      <p:sp>
        <p:nvSpPr>
          <p:cNvPr id="635" name="Google Shape;1494;p196"/>
          <p:cNvSpPr/>
          <p:nvPr/>
        </p:nvSpPr>
        <p:spPr>
          <a:xfrm>
            <a:off x="3291199" y="2310525"/>
            <a:ext cx="2393701" cy="717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35"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endParaRPr/>
          </a:p>
        </p:txBody>
      </p:sp>
      <p:sp>
        <p:nvSpPr>
          <p:cNvPr id="636" name="Google Shape;1495;p196"/>
          <p:cNvSpPr/>
          <p:nvPr/>
        </p:nvSpPr>
        <p:spPr>
          <a:xfrm>
            <a:off x="4399858" y="2310525"/>
            <a:ext cx="176401" cy="176401"/>
          </a:xfrm>
          <a:prstGeom prst="ellipse">
            <a:avLst/>
          </a:prstGeom>
          <a:solidFill>
            <a:srgbClr val="0A0A0C"/>
          </a:solidFill>
          <a:ln w="12700">
            <a:miter lim="400000"/>
          </a:ln>
        </p:spPr>
        <p:txBody>
          <a:bodyPr lIns="45719" rIns="45719" anchor="ctr"/>
          <a:lstStyle/>
          <a:p>
            <a:endParaRPr/>
          </a:p>
        </p:txBody>
      </p:sp>
      <p:grpSp>
        <p:nvGrpSpPr>
          <p:cNvPr id="639" name="Google Shape;1496;p196"/>
          <p:cNvGrpSpPr/>
          <p:nvPr/>
        </p:nvGrpSpPr>
        <p:grpSpPr>
          <a:xfrm>
            <a:off x="3796555" y="1250357"/>
            <a:ext cx="1383001" cy="1232709"/>
            <a:chOff x="0" y="0"/>
            <a:chExt cx="1382999" cy="1232708"/>
          </a:xfrm>
        </p:grpSpPr>
        <p:pic>
          <p:nvPicPr>
            <p:cNvPr id="637" name="Google Shape;1497;p196" descr="Google Shape;1497;p196"/>
            <p:cNvPicPr>
              <a:picLocks noChangeAspect="1"/>
            </p:cNvPicPr>
            <p:nvPr/>
          </p:nvPicPr>
          <p:blipFill>
            <a:blip r:embed="rId3"/>
            <a:stretch>
              <a:fillRect/>
            </a:stretch>
          </p:blipFill>
          <p:spPr>
            <a:xfrm>
              <a:off x="246090" y="341783"/>
              <a:ext cx="890819" cy="890925"/>
            </a:xfrm>
            <a:prstGeom prst="rect">
              <a:avLst/>
            </a:prstGeom>
            <a:ln w="12700" cap="flat">
              <a:noFill/>
              <a:miter lim="400000"/>
            </a:ln>
            <a:effectLst/>
          </p:spPr>
        </p:pic>
        <p:sp>
          <p:nvSpPr>
            <p:cNvPr id="638" name="Google Shape;1498;p196"/>
            <p:cNvSpPr txBox="1"/>
            <p:nvPr/>
          </p:nvSpPr>
          <p:spPr>
            <a:xfrm>
              <a:off x="0" y="-1"/>
              <a:ext cx="1383000" cy="309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r>
                <a:t>Build &amp; Validate a Model</a:t>
              </a:r>
            </a:p>
          </p:txBody>
        </p:sp>
      </p:grpSp>
      <p:grpSp>
        <p:nvGrpSpPr>
          <p:cNvPr id="642" name="Google Shape;1499;p196"/>
          <p:cNvGrpSpPr/>
          <p:nvPr/>
        </p:nvGrpSpPr>
        <p:grpSpPr>
          <a:xfrm>
            <a:off x="183425" y="1250357"/>
            <a:ext cx="1383000" cy="1187060"/>
            <a:chOff x="0" y="0"/>
            <a:chExt cx="1382999" cy="1187058"/>
          </a:xfrm>
        </p:grpSpPr>
        <p:pic>
          <p:nvPicPr>
            <p:cNvPr id="640" name="Google Shape;1500;p196" descr="Google Shape;1500;p196"/>
            <p:cNvPicPr>
              <a:picLocks noChangeAspect="1"/>
            </p:cNvPicPr>
            <p:nvPr/>
          </p:nvPicPr>
          <p:blipFill>
            <a:blip r:embed="rId4"/>
            <a:stretch>
              <a:fillRect/>
            </a:stretch>
          </p:blipFill>
          <p:spPr>
            <a:xfrm>
              <a:off x="291699" y="387432"/>
              <a:ext cx="799627" cy="799627"/>
            </a:xfrm>
            <a:prstGeom prst="rect">
              <a:avLst/>
            </a:prstGeom>
            <a:ln w="12700" cap="flat">
              <a:noFill/>
              <a:miter lim="400000"/>
            </a:ln>
            <a:effectLst/>
          </p:spPr>
        </p:pic>
        <p:sp>
          <p:nvSpPr>
            <p:cNvPr id="641" name="Google Shape;1501;p196"/>
            <p:cNvSpPr txBox="1"/>
            <p:nvPr/>
          </p:nvSpPr>
          <p:spPr>
            <a:xfrm>
              <a:off x="0" y="-1"/>
              <a:ext cx="1383000" cy="309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r>
                <a:t>Business Strategy</a:t>
              </a:r>
            </a:p>
          </p:txBody>
        </p:sp>
      </p:grpSp>
      <p:sp>
        <p:nvSpPr>
          <p:cNvPr id="643" name="Google Shape;1502;p196"/>
          <p:cNvSpPr/>
          <p:nvPr/>
        </p:nvSpPr>
        <p:spPr>
          <a:xfrm>
            <a:off x="1911524" y="2310525"/>
            <a:ext cx="2393702" cy="717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193"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endParaRPr/>
          </a:p>
        </p:txBody>
      </p:sp>
      <p:sp>
        <p:nvSpPr>
          <p:cNvPr id="644" name="Google Shape;1503;p196"/>
          <p:cNvSpPr/>
          <p:nvPr/>
        </p:nvSpPr>
        <p:spPr>
          <a:xfrm>
            <a:off x="2225638" y="1634050"/>
            <a:ext cx="911700" cy="826200"/>
          </a:xfrm>
          <a:prstGeom prst="rect">
            <a:avLst/>
          </a:prstGeom>
          <a:solidFill>
            <a:srgbClr val="0A0A0C"/>
          </a:solidFill>
          <a:ln w="12700">
            <a:miter lim="400000"/>
          </a:ln>
        </p:spPr>
        <p:txBody>
          <a:bodyPr lIns="45719" rIns="45719" anchor="ctr"/>
          <a:lstStyle/>
          <a:p>
            <a:endParaRPr/>
          </a:p>
        </p:txBody>
      </p:sp>
      <p:grpSp>
        <p:nvGrpSpPr>
          <p:cNvPr id="647" name="Google Shape;1504;p196"/>
          <p:cNvGrpSpPr/>
          <p:nvPr/>
        </p:nvGrpSpPr>
        <p:grpSpPr>
          <a:xfrm>
            <a:off x="1989990" y="1250357"/>
            <a:ext cx="1383001" cy="1240659"/>
            <a:chOff x="0" y="0"/>
            <a:chExt cx="1382999" cy="1240658"/>
          </a:xfrm>
        </p:grpSpPr>
        <p:pic>
          <p:nvPicPr>
            <p:cNvPr id="645" name="Google Shape;1505;p196" descr="Google Shape;1505;p196"/>
            <p:cNvPicPr>
              <a:picLocks noChangeAspect="1"/>
            </p:cNvPicPr>
            <p:nvPr/>
          </p:nvPicPr>
          <p:blipFill>
            <a:blip r:embed="rId5"/>
            <a:stretch>
              <a:fillRect/>
            </a:stretch>
          </p:blipFill>
          <p:spPr>
            <a:xfrm>
              <a:off x="238087" y="333833"/>
              <a:ext cx="906825" cy="906825"/>
            </a:xfrm>
            <a:prstGeom prst="rect">
              <a:avLst/>
            </a:prstGeom>
            <a:ln w="12700" cap="flat">
              <a:noFill/>
              <a:miter lim="400000"/>
            </a:ln>
            <a:effectLst/>
          </p:spPr>
        </p:pic>
        <p:sp>
          <p:nvSpPr>
            <p:cNvPr id="646" name="Google Shape;1506;p196"/>
            <p:cNvSpPr txBox="1"/>
            <p:nvPr/>
          </p:nvSpPr>
          <p:spPr>
            <a:xfrm>
              <a:off x="0" y="-1"/>
              <a:ext cx="1383000" cy="309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r>
                <a:t>Collect Data</a:t>
              </a:r>
            </a:p>
          </p:txBody>
        </p:sp>
      </p:grpSp>
      <p:sp>
        <p:nvSpPr>
          <p:cNvPr id="648" name="Google Shape;1507;p196"/>
          <p:cNvSpPr/>
          <p:nvPr/>
        </p:nvSpPr>
        <p:spPr>
          <a:xfrm>
            <a:off x="5838775" y="1634050"/>
            <a:ext cx="911700" cy="826200"/>
          </a:xfrm>
          <a:prstGeom prst="rect">
            <a:avLst/>
          </a:prstGeom>
          <a:solidFill>
            <a:srgbClr val="0A0A0C"/>
          </a:solidFill>
          <a:ln w="12700">
            <a:miter lim="400000"/>
          </a:ln>
        </p:spPr>
        <p:txBody>
          <a:bodyPr lIns="45719" rIns="45719" anchor="ctr"/>
          <a:lstStyle/>
          <a:p>
            <a:endParaRPr/>
          </a:p>
        </p:txBody>
      </p:sp>
      <p:sp>
        <p:nvSpPr>
          <p:cNvPr id="649" name="Google Shape;1508;p196"/>
          <p:cNvSpPr txBox="1">
            <a:spLocks noGrp="1"/>
          </p:cNvSpPr>
          <p:nvPr>
            <p:ph type="title"/>
          </p:nvPr>
        </p:nvSpPr>
        <p:spPr>
          <a:xfrm>
            <a:off x="225825" y="137159"/>
            <a:ext cx="7689599" cy="594002"/>
          </a:xfrm>
          <a:prstGeom prst="rect">
            <a:avLst/>
          </a:prstGeom>
        </p:spPr>
        <p:txBody>
          <a:bodyPr/>
          <a:lstStyle/>
          <a:p>
            <a:r>
              <a:t>There are multiple stakeholders along this journey.</a:t>
            </a:r>
          </a:p>
        </p:txBody>
      </p:sp>
      <p:grpSp>
        <p:nvGrpSpPr>
          <p:cNvPr id="652" name="Google Shape;1509;p196"/>
          <p:cNvGrpSpPr/>
          <p:nvPr/>
        </p:nvGrpSpPr>
        <p:grpSpPr>
          <a:xfrm>
            <a:off x="5603121" y="1250358"/>
            <a:ext cx="1383001" cy="1248609"/>
            <a:chOff x="0" y="0"/>
            <a:chExt cx="1382999" cy="1248608"/>
          </a:xfrm>
        </p:grpSpPr>
        <p:pic>
          <p:nvPicPr>
            <p:cNvPr id="650" name="Google Shape;1510;p196" descr="Google Shape;1510;p196"/>
            <p:cNvPicPr>
              <a:picLocks noChangeAspect="1"/>
            </p:cNvPicPr>
            <p:nvPr/>
          </p:nvPicPr>
          <p:blipFill>
            <a:blip r:embed="rId6"/>
            <a:stretch>
              <a:fillRect/>
            </a:stretch>
          </p:blipFill>
          <p:spPr>
            <a:xfrm>
              <a:off x="238087" y="325882"/>
              <a:ext cx="906825" cy="922727"/>
            </a:xfrm>
            <a:prstGeom prst="rect">
              <a:avLst/>
            </a:prstGeom>
            <a:ln w="12700" cap="flat">
              <a:noFill/>
              <a:miter lim="400000"/>
            </a:ln>
            <a:effectLst/>
          </p:spPr>
        </p:pic>
        <p:sp>
          <p:nvSpPr>
            <p:cNvPr id="651" name="Google Shape;1511;p196"/>
            <p:cNvSpPr txBox="1"/>
            <p:nvPr/>
          </p:nvSpPr>
          <p:spPr>
            <a:xfrm>
              <a:off x="0" y="0"/>
              <a:ext cx="1383000" cy="309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r>
                <a:t>Deploy the Technology</a:t>
              </a:r>
            </a:p>
          </p:txBody>
        </p:sp>
      </p:grpSp>
      <p:grpSp>
        <p:nvGrpSpPr>
          <p:cNvPr id="655" name="Google Shape;1512;p196"/>
          <p:cNvGrpSpPr/>
          <p:nvPr/>
        </p:nvGrpSpPr>
        <p:grpSpPr>
          <a:xfrm>
            <a:off x="1140004" y="3263739"/>
            <a:ext cx="448351" cy="533851"/>
            <a:chOff x="0" y="0"/>
            <a:chExt cx="448350" cy="533850"/>
          </a:xfrm>
        </p:grpSpPr>
        <p:pic>
          <p:nvPicPr>
            <p:cNvPr id="653" name="Google Shape;1513;p196" descr="Google Shape;1513;p196"/>
            <p:cNvPicPr>
              <a:picLocks noChangeAspect="1"/>
            </p:cNvPicPr>
            <p:nvPr/>
          </p:nvPicPr>
          <p:blipFill>
            <a:blip r:embed="rId7"/>
            <a:stretch>
              <a:fillRect/>
            </a:stretch>
          </p:blipFill>
          <p:spPr>
            <a:xfrm>
              <a:off x="39599" y="0"/>
              <a:ext cx="369150" cy="350701"/>
            </a:xfrm>
            <a:prstGeom prst="rect">
              <a:avLst/>
            </a:prstGeom>
            <a:ln w="12700" cap="flat">
              <a:noFill/>
              <a:miter lim="400000"/>
            </a:ln>
            <a:effectLst/>
          </p:spPr>
        </p:pic>
        <p:sp>
          <p:nvSpPr>
            <p:cNvPr id="654" name="Google Shape;1514;p196"/>
            <p:cNvSpPr txBox="1"/>
            <p:nvPr/>
          </p:nvSpPr>
          <p:spPr>
            <a:xfrm>
              <a:off x="0" y="312900"/>
              <a:ext cx="448350" cy="220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sz="500">
                  <a:solidFill>
                    <a:srgbClr val="FFFFFF"/>
                  </a:solidFill>
                  <a:latin typeface="Roboto"/>
                  <a:ea typeface="Roboto"/>
                  <a:cs typeface="Roboto"/>
                  <a:sym typeface="Roboto"/>
                </a:defRPr>
              </a:lvl1pPr>
            </a:lstStyle>
            <a:p>
              <a:r>
                <a:t>Business Operations</a:t>
              </a:r>
            </a:p>
          </p:txBody>
        </p:sp>
      </p:grpSp>
      <p:grpSp>
        <p:nvGrpSpPr>
          <p:cNvPr id="658" name="Google Shape;1515;p196"/>
          <p:cNvGrpSpPr/>
          <p:nvPr/>
        </p:nvGrpSpPr>
        <p:grpSpPr>
          <a:xfrm>
            <a:off x="1965020" y="3309920"/>
            <a:ext cx="448351" cy="487671"/>
            <a:chOff x="0" y="0"/>
            <a:chExt cx="448350" cy="487670"/>
          </a:xfrm>
        </p:grpSpPr>
        <p:pic>
          <p:nvPicPr>
            <p:cNvPr id="656" name="Google Shape;1516;p196" descr="Google Shape;1516;p196"/>
            <p:cNvPicPr>
              <a:picLocks noChangeAspect="1"/>
            </p:cNvPicPr>
            <p:nvPr/>
          </p:nvPicPr>
          <p:blipFill>
            <a:blip r:embed="rId8"/>
            <a:stretch>
              <a:fillRect/>
            </a:stretch>
          </p:blipFill>
          <p:spPr>
            <a:xfrm>
              <a:off x="94589" y="0"/>
              <a:ext cx="259170" cy="258339"/>
            </a:xfrm>
            <a:prstGeom prst="rect">
              <a:avLst/>
            </a:prstGeom>
            <a:ln w="12700" cap="flat">
              <a:noFill/>
              <a:miter lim="400000"/>
            </a:ln>
            <a:effectLst/>
          </p:spPr>
        </p:pic>
        <p:sp>
          <p:nvSpPr>
            <p:cNvPr id="657" name="Google Shape;1517;p196"/>
            <p:cNvSpPr txBox="1"/>
            <p:nvPr/>
          </p:nvSpPr>
          <p:spPr>
            <a:xfrm>
              <a:off x="0" y="266720"/>
              <a:ext cx="448350" cy="220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sz="500">
                  <a:solidFill>
                    <a:srgbClr val="FFFFFF"/>
                  </a:solidFill>
                  <a:latin typeface="Roboto"/>
                  <a:ea typeface="Roboto"/>
                  <a:cs typeface="Roboto"/>
                  <a:sym typeface="Roboto"/>
                </a:defRPr>
              </a:lvl1pPr>
            </a:lstStyle>
            <a:p>
              <a:r>
                <a:t>Business Analysts</a:t>
              </a:r>
            </a:p>
          </p:txBody>
        </p:sp>
      </p:grpSp>
      <p:grpSp>
        <p:nvGrpSpPr>
          <p:cNvPr id="661" name="Google Shape;1518;p196"/>
          <p:cNvGrpSpPr/>
          <p:nvPr/>
        </p:nvGrpSpPr>
        <p:grpSpPr>
          <a:xfrm>
            <a:off x="3642350" y="3305564"/>
            <a:ext cx="391051" cy="492027"/>
            <a:chOff x="0" y="0"/>
            <a:chExt cx="391049" cy="492026"/>
          </a:xfrm>
        </p:grpSpPr>
        <p:pic>
          <p:nvPicPr>
            <p:cNvPr id="659" name="Google Shape;1519;p196" descr="Google Shape;1519;p196"/>
            <p:cNvPicPr>
              <a:picLocks noChangeAspect="1"/>
            </p:cNvPicPr>
            <p:nvPr/>
          </p:nvPicPr>
          <p:blipFill>
            <a:blip r:embed="rId9"/>
            <a:stretch>
              <a:fillRect/>
            </a:stretch>
          </p:blipFill>
          <p:spPr>
            <a:xfrm>
              <a:off x="61575" y="0"/>
              <a:ext cx="267901" cy="267051"/>
            </a:xfrm>
            <a:prstGeom prst="rect">
              <a:avLst/>
            </a:prstGeom>
            <a:ln w="12700" cap="flat">
              <a:noFill/>
              <a:miter lim="400000"/>
            </a:ln>
            <a:effectLst/>
          </p:spPr>
        </p:pic>
        <p:sp>
          <p:nvSpPr>
            <p:cNvPr id="660" name="Google Shape;1520;p196"/>
            <p:cNvSpPr txBox="1"/>
            <p:nvPr/>
          </p:nvSpPr>
          <p:spPr>
            <a:xfrm>
              <a:off x="0" y="271076"/>
              <a:ext cx="391050" cy="220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sz="500">
                  <a:solidFill>
                    <a:srgbClr val="FFFFFF"/>
                  </a:solidFill>
                  <a:latin typeface="Roboto"/>
                  <a:ea typeface="Roboto"/>
                  <a:cs typeface="Roboto"/>
                  <a:sym typeface="Roboto"/>
                </a:defRPr>
              </a:lvl1pPr>
            </a:lstStyle>
            <a:p>
              <a:r>
                <a:t>Data Scientists</a:t>
              </a:r>
            </a:p>
          </p:txBody>
        </p:sp>
      </p:grpSp>
      <p:grpSp>
        <p:nvGrpSpPr>
          <p:cNvPr id="664" name="Google Shape;1521;p196"/>
          <p:cNvGrpSpPr/>
          <p:nvPr/>
        </p:nvGrpSpPr>
        <p:grpSpPr>
          <a:xfrm>
            <a:off x="2790036" y="3310332"/>
            <a:ext cx="475651" cy="487258"/>
            <a:chOff x="0" y="0"/>
            <a:chExt cx="475650" cy="487257"/>
          </a:xfrm>
        </p:grpSpPr>
        <p:pic>
          <p:nvPicPr>
            <p:cNvPr id="662" name="Google Shape;1522;p196" descr="Google Shape;1522;p196"/>
            <p:cNvPicPr>
              <a:picLocks noChangeAspect="1"/>
            </p:cNvPicPr>
            <p:nvPr/>
          </p:nvPicPr>
          <p:blipFill>
            <a:blip r:embed="rId10"/>
            <a:stretch>
              <a:fillRect/>
            </a:stretch>
          </p:blipFill>
          <p:spPr>
            <a:xfrm>
              <a:off x="108656" y="0"/>
              <a:ext cx="258339" cy="257512"/>
            </a:xfrm>
            <a:prstGeom prst="rect">
              <a:avLst/>
            </a:prstGeom>
            <a:ln w="12700" cap="flat">
              <a:noFill/>
              <a:miter lim="400000"/>
            </a:ln>
            <a:effectLst/>
          </p:spPr>
        </p:pic>
        <p:sp>
          <p:nvSpPr>
            <p:cNvPr id="663" name="Google Shape;1523;p196"/>
            <p:cNvSpPr txBox="1"/>
            <p:nvPr/>
          </p:nvSpPr>
          <p:spPr>
            <a:xfrm>
              <a:off x="0" y="266307"/>
              <a:ext cx="475651" cy="220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sz="500">
                  <a:solidFill>
                    <a:srgbClr val="FFFFFF"/>
                  </a:solidFill>
                  <a:latin typeface="Roboto"/>
                  <a:ea typeface="Roboto"/>
                  <a:cs typeface="Roboto"/>
                  <a:sym typeface="Roboto"/>
                </a:defRPr>
              </a:lvl1pPr>
            </a:lstStyle>
            <a:p>
              <a:r>
                <a:t>Data Engineers</a:t>
              </a:r>
            </a:p>
          </p:txBody>
        </p:sp>
      </p:grpSp>
      <p:grpSp>
        <p:nvGrpSpPr>
          <p:cNvPr id="667" name="Google Shape;1524;p196"/>
          <p:cNvGrpSpPr/>
          <p:nvPr/>
        </p:nvGrpSpPr>
        <p:grpSpPr>
          <a:xfrm>
            <a:off x="4410066" y="3309920"/>
            <a:ext cx="503851" cy="487671"/>
            <a:chOff x="0" y="0"/>
            <a:chExt cx="503850" cy="487670"/>
          </a:xfrm>
        </p:grpSpPr>
        <p:pic>
          <p:nvPicPr>
            <p:cNvPr id="665" name="Google Shape;1525;p196" descr="Google Shape;1525;p196"/>
            <p:cNvPicPr>
              <a:picLocks noChangeAspect="1"/>
            </p:cNvPicPr>
            <p:nvPr/>
          </p:nvPicPr>
          <p:blipFill>
            <a:blip r:embed="rId11"/>
            <a:stretch>
              <a:fillRect/>
            </a:stretch>
          </p:blipFill>
          <p:spPr>
            <a:xfrm>
              <a:off x="122340" y="0"/>
              <a:ext cx="259171" cy="258339"/>
            </a:xfrm>
            <a:prstGeom prst="rect">
              <a:avLst/>
            </a:prstGeom>
            <a:ln w="12700" cap="flat">
              <a:noFill/>
              <a:miter lim="400000"/>
            </a:ln>
            <a:effectLst/>
          </p:spPr>
        </p:pic>
        <p:sp>
          <p:nvSpPr>
            <p:cNvPr id="666" name="Google Shape;1526;p196"/>
            <p:cNvSpPr txBox="1"/>
            <p:nvPr/>
          </p:nvSpPr>
          <p:spPr>
            <a:xfrm>
              <a:off x="0" y="266720"/>
              <a:ext cx="503850" cy="220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sz="500">
                  <a:solidFill>
                    <a:srgbClr val="FFFFFF"/>
                  </a:solidFill>
                  <a:latin typeface="Roboto"/>
                  <a:ea typeface="Roboto"/>
                  <a:cs typeface="Roboto"/>
                  <a:sym typeface="Roboto"/>
                </a:defRPr>
              </a:lvl1pPr>
            </a:lstStyle>
            <a:p>
              <a:r>
                <a:t>Software Developers</a:t>
              </a:r>
            </a:p>
          </p:txBody>
        </p:sp>
      </p:grpSp>
      <p:grpSp>
        <p:nvGrpSpPr>
          <p:cNvPr id="670" name="Google Shape;1527;p196"/>
          <p:cNvGrpSpPr/>
          <p:nvPr/>
        </p:nvGrpSpPr>
        <p:grpSpPr>
          <a:xfrm>
            <a:off x="5261088" y="3310332"/>
            <a:ext cx="258339" cy="487258"/>
            <a:chOff x="0" y="0"/>
            <a:chExt cx="258338" cy="487257"/>
          </a:xfrm>
        </p:grpSpPr>
        <p:pic>
          <p:nvPicPr>
            <p:cNvPr id="668" name="Google Shape;1528;p196" descr="Google Shape;1528;p196"/>
            <p:cNvPicPr>
              <a:picLocks noChangeAspect="1"/>
            </p:cNvPicPr>
            <p:nvPr/>
          </p:nvPicPr>
          <p:blipFill>
            <a:blip r:embed="rId12"/>
            <a:stretch>
              <a:fillRect/>
            </a:stretch>
          </p:blipFill>
          <p:spPr>
            <a:xfrm>
              <a:off x="0" y="0"/>
              <a:ext cx="258339" cy="257512"/>
            </a:xfrm>
            <a:prstGeom prst="rect">
              <a:avLst/>
            </a:prstGeom>
            <a:ln w="12700" cap="flat">
              <a:noFill/>
              <a:miter lim="400000"/>
            </a:ln>
            <a:effectLst/>
          </p:spPr>
        </p:pic>
        <p:sp>
          <p:nvSpPr>
            <p:cNvPr id="669" name="Google Shape;1529;p196"/>
            <p:cNvSpPr txBox="1"/>
            <p:nvPr/>
          </p:nvSpPr>
          <p:spPr>
            <a:xfrm>
              <a:off x="29494" y="266307"/>
              <a:ext cx="199351" cy="220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sz="500">
                  <a:solidFill>
                    <a:srgbClr val="FFFFFF"/>
                  </a:solidFill>
                  <a:latin typeface="Roboto"/>
                  <a:ea typeface="Roboto"/>
                  <a:cs typeface="Roboto"/>
                  <a:sym typeface="Roboto"/>
                </a:defRPr>
              </a:lvl1pPr>
            </a:lstStyle>
            <a:p>
              <a:r>
                <a:t>Dev Ops</a:t>
              </a:r>
            </a:p>
          </p:txBody>
        </p:sp>
      </p:grpSp>
      <p:grpSp>
        <p:nvGrpSpPr>
          <p:cNvPr id="673" name="Google Shape;1530;p196"/>
          <p:cNvGrpSpPr/>
          <p:nvPr/>
        </p:nvGrpSpPr>
        <p:grpSpPr>
          <a:xfrm>
            <a:off x="5832323" y="3309920"/>
            <a:ext cx="259170" cy="449571"/>
            <a:chOff x="0" y="0"/>
            <a:chExt cx="259168" cy="449570"/>
          </a:xfrm>
        </p:grpSpPr>
        <p:pic>
          <p:nvPicPr>
            <p:cNvPr id="671" name="Google Shape;1531;p196" descr="Google Shape;1531;p196"/>
            <p:cNvPicPr>
              <a:picLocks noChangeAspect="1"/>
            </p:cNvPicPr>
            <p:nvPr/>
          </p:nvPicPr>
          <p:blipFill>
            <a:blip r:embed="rId13"/>
            <a:stretch>
              <a:fillRect/>
            </a:stretch>
          </p:blipFill>
          <p:spPr>
            <a:xfrm>
              <a:off x="0" y="0"/>
              <a:ext cx="259169" cy="258339"/>
            </a:xfrm>
            <a:prstGeom prst="rect">
              <a:avLst/>
            </a:prstGeom>
            <a:ln w="12700" cap="flat">
              <a:noFill/>
              <a:miter lim="400000"/>
            </a:ln>
            <a:effectLst/>
          </p:spPr>
        </p:pic>
        <p:sp>
          <p:nvSpPr>
            <p:cNvPr id="672" name="Google Shape;1532;p196"/>
            <p:cNvSpPr txBox="1"/>
            <p:nvPr/>
          </p:nvSpPr>
          <p:spPr>
            <a:xfrm>
              <a:off x="59910" y="304820"/>
              <a:ext cx="139350" cy="1447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sz="500">
                  <a:solidFill>
                    <a:srgbClr val="FFFFFF"/>
                  </a:solidFill>
                  <a:latin typeface="Roboto"/>
                  <a:ea typeface="Roboto"/>
                  <a:cs typeface="Roboto"/>
                  <a:sym typeface="Roboto"/>
                </a:defRPr>
              </a:lvl1pPr>
            </a:lstStyle>
            <a:p>
              <a:r>
                <a:t>IT</a:t>
              </a:r>
            </a:p>
          </p:txBody>
        </p:sp>
      </p:grpSp>
      <p:grpSp>
        <p:nvGrpSpPr>
          <p:cNvPr id="676" name="Google Shape;1533;p196"/>
          <p:cNvGrpSpPr/>
          <p:nvPr/>
        </p:nvGrpSpPr>
        <p:grpSpPr>
          <a:xfrm>
            <a:off x="8166712" y="3309918"/>
            <a:ext cx="503851" cy="487672"/>
            <a:chOff x="0" y="0"/>
            <a:chExt cx="503850" cy="487671"/>
          </a:xfrm>
        </p:grpSpPr>
        <p:pic>
          <p:nvPicPr>
            <p:cNvPr id="674" name="Google Shape;1534;p196" descr="Google Shape;1534;p196"/>
            <p:cNvPicPr>
              <a:picLocks noChangeAspect="1"/>
            </p:cNvPicPr>
            <p:nvPr/>
          </p:nvPicPr>
          <p:blipFill>
            <a:blip r:embed="rId14"/>
            <a:stretch>
              <a:fillRect/>
            </a:stretch>
          </p:blipFill>
          <p:spPr>
            <a:xfrm>
              <a:off x="122753" y="0"/>
              <a:ext cx="258341" cy="258340"/>
            </a:xfrm>
            <a:prstGeom prst="rect">
              <a:avLst/>
            </a:prstGeom>
            <a:ln w="12700" cap="flat">
              <a:noFill/>
              <a:miter lim="400000"/>
            </a:ln>
            <a:effectLst/>
          </p:spPr>
        </p:pic>
        <p:sp>
          <p:nvSpPr>
            <p:cNvPr id="675" name="Google Shape;1535;p196"/>
            <p:cNvSpPr txBox="1"/>
            <p:nvPr/>
          </p:nvSpPr>
          <p:spPr>
            <a:xfrm>
              <a:off x="0" y="266721"/>
              <a:ext cx="503850" cy="220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sz="500">
                  <a:solidFill>
                    <a:srgbClr val="FFFFFF"/>
                  </a:solidFill>
                  <a:latin typeface="Roboto"/>
                  <a:ea typeface="Roboto"/>
                  <a:cs typeface="Roboto"/>
                  <a:sym typeface="Roboto"/>
                </a:defRPr>
              </a:lvl1pPr>
            </a:lstStyle>
            <a:p>
              <a:r>
                <a:t>Risk and Compliance</a:t>
              </a:r>
            </a:p>
          </p:txBody>
        </p:sp>
      </p:grpSp>
      <p:grpSp>
        <p:nvGrpSpPr>
          <p:cNvPr id="679" name="Google Shape;1536;p196"/>
          <p:cNvGrpSpPr/>
          <p:nvPr/>
        </p:nvGrpSpPr>
        <p:grpSpPr>
          <a:xfrm>
            <a:off x="314990" y="3309504"/>
            <a:ext cx="448351" cy="488086"/>
            <a:chOff x="0" y="0"/>
            <a:chExt cx="448350" cy="488085"/>
          </a:xfrm>
        </p:grpSpPr>
        <p:pic>
          <p:nvPicPr>
            <p:cNvPr id="677" name="Google Shape;1537;p196" descr="Google Shape;1537;p196"/>
            <p:cNvPicPr>
              <a:picLocks noChangeAspect="1"/>
            </p:cNvPicPr>
            <p:nvPr/>
          </p:nvPicPr>
          <p:blipFill>
            <a:blip r:embed="rId15"/>
            <a:stretch>
              <a:fillRect/>
            </a:stretch>
          </p:blipFill>
          <p:spPr>
            <a:xfrm>
              <a:off x="94613" y="0"/>
              <a:ext cx="259123" cy="259170"/>
            </a:xfrm>
            <a:prstGeom prst="rect">
              <a:avLst/>
            </a:prstGeom>
            <a:ln w="12700" cap="flat">
              <a:noFill/>
              <a:miter lim="400000"/>
            </a:ln>
            <a:effectLst/>
          </p:spPr>
        </p:pic>
        <p:sp>
          <p:nvSpPr>
            <p:cNvPr id="678" name="Google Shape;1538;p196"/>
            <p:cNvSpPr txBox="1"/>
            <p:nvPr/>
          </p:nvSpPr>
          <p:spPr>
            <a:xfrm>
              <a:off x="0" y="267135"/>
              <a:ext cx="448350" cy="220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sz="500">
                  <a:solidFill>
                    <a:srgbClr val="FFFFFF"/>
                  </a:solidFill>
                  <a:latin typeface="Roboto"/>
                  <a:ea typeface="Roboto"/>
                  <a:cs typeface="Roboto"/>
                  <a:sym typeface="Roboto"/>
                </a:defRPr>
              </a:lvl1pPr>
            </a:lstStyle>
            <a:p>
              <a:r>
                <a:t>Senior Executives</a:t>
              </a:r>
            </a:p>
          </p:txBody>
        </p:sp>
      </p:grpSp>
      <p:grpSp>
        <p:nvGrpSpPr>
          <p:cNvPr id="682" name="Google Shape;1539;p196"/>
          <p:cNvGrpSpPr/>
          <p:nvPr/>
        </p:nvGrpSpPr>
        <p:grpSpPr>
          <a:xfrm>
            <a:off x="6433882" y="3309918"/>
            <a:ext cx="475651" cy="487672"/>
            <a:chOff x="0" y="0"/>
            <a:chExt cx="475650" cy="487671"/>
          </a:xfrm>
        </p:grpSpPr>
        <p:pic>
          <p:nvPicPr>
            <p:cNvPr id="680" name="Google Shape;1540;p196" descr="Google Shape;1540;p196"/>
            <p:cNvPicPr>
              <a:picLocks noChangeAspect="1"/>
            </p:cNvPicPr>
            <p:nvPr/>
          </p:nvPicPr>
          <p:blipFill>
            <a:blip r:embed="rId16"/>
            <a:stretch>
              <a:fillRect/>
            </a:stretch>
          </p:blipFill>
          <p:spPr>
            <a:xfrm>
              <a:off x="108264" y="0"/>
              <a:ext cx="259123" cy="258342"/>
            </a:xfrm>
            <a:prstGeom prst="rect">
              <a:avLst/>
            </a:prstGeom>
            <a:ln w="12700" cap="flat">
              <a:noFill/>
              <a:miter lim="400000"/>
            </a:ln>
            <a:effectLst/>
          </p:spPr>
        </p:pic>
        <p:sp>
          <p:nvSpPr>
            <p:cNvPr id="681" name="Google Shape;1541;p196"/>
            <p:cNvSpPr txBox="1"/>
            <p:nvPr/>
          </p:nvSpPr>
          <p:spPr>
            <a:xfrm>
              <a:off x="0" y="266721"/>
              <a:ext cx="475651" cy="220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sz="500">
                  <a:solidFill>
                    <a:srgbClr val="FFFFFF"/>
                  </a:solidFill>
                  <a:latin typeface="Roboto"/>
                  <a:ea typeface="Roboto"/>
                  <a:cs typeface="Roboto"/>
                  <a:sym typeface="Roboto"/>
                </a:defRPr>
              </a:lvl1pPr>
            </a:lstStyle>
            <a:p>
              <a:r>
                <a:t>Business Users</a:t>
              </a:r>
            </a:p>
          </p:txBody>
        </p:sp>
      </p:grpSp>
      <p:grpSp>
        <p:nvGrpSpPr>
          <p:cNvPr id="685" name="Google Shape;1542;p196"/>
          <p:cNvGrpSpPr/>
          <p:nvPr/>
        </p:nvGrpSpPr>
        <p:grpSpPr>
          <a:xfrm>
            <a:off x="7286196" y="3297501"/>
            <a:ext cx="503851" cy="461989"/>
            <a:chOff x="0" y="0"/>
            <a:chExt cx="503850" cy="461988"/>
          </a:xfrm>
        </p:grpSpPr>
        <p:pic>
          <p:nvPicPr>
            <p:cNvPr id="683" name="Google Shape;1543;p196" descr="Google Shape;1543;p196"/>
            <p:cNvPicPr>
              <a:picLocks noChangeAspect="1"/>
            </p:cNvPicPr>
            <p:nvPr/>
          </p:nvPicPr>
          <p:blipFill>
            <a:blip r:embed="rId17"/>
            <a:stretch>
              <a:fillRect/>
            </a:stretch>
          </p:blipFill>
          <p:spPr>
            <a:xfrm>
              <a:off x="110336" y="0"/>
              <a:ext cx="283176" cy="283176"/>
            </a:xfrm>
            <a:prstGeom prst="rect">
              <a:avLst/>
            </a:prstGeom>
            <a:ln w="12700" cap="flat">
              <a:noFill/>
              <a:miter lim="400000"/>
            </a:ln>
            <a:effectLst/>
          </p:spPr>
        </p:pic>
        <p:sp>
          <p:nvSpPr>
            <p:cNvPr id="684" name="Google Shape;1544;p196"/>
            <p:cNvSpPr txBox="1"/>
            <p:nvPr/>
          </p:nvSpPr>
          <p:spPr>
            <a:xfrm>
              <a:off x="0" y="317238"/>
              <a:ext cx="503850" cy="1447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sz="500">
                  <a:solidFill>
                    <a:srgbClr val="FFFFFF"/>
                  </a:solidFill>
                  <a:latin typeface="Roboto"/>
                  <a:ea typeface="Roboto"/>
                  <a:cs typeface="Roboto"/>
                  <a:sym typeface="Roboto"/>
                </a:defRPr>
              </a:lvl1pPr>
            </a:lstStyle>
            <a:p>
              <a:r>
                <a:t>Customers</a:t>
              </a:r>
            </a:p>
          </p:txBody>
        </p:sp>
      </p:grpSp>
      <p:grpSp>
        <p:nvGrpSpPr>
          <p:cNvPr id="694" name="Google Shape;1545;p196"/>
          <p:cNvGrpSpPr/>
          <p:nvPr/>
        </p:nvGrpSpPr>
        <p:grpSpPr>
          <a:xfrm>
            <a:off x="204524" y="3863174"/>
            <a:ext cx="8510582" cy="589251"/>
            <a:chOff x="0" y="0"/>
            <a:chExt cx="8510580" cy="589249"/>
          </a:xfrm>
        </p:grpSpPr>
        <p:sp>
          <p:nvSpPr>
            <p:cNvPr id="686" name="Google Shape;1546;p196"/>
            <p:cNvSpPr txBox="1"/>
            <p:nvPr/>
          </p:nvSpPr>
          <p:spPr>
            <a:xfrm>
              <a:off x="2463860" y="101600"/>
              <a:ext cx="1308301" cy="386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ctr">
              <a:spAutoFit/>
            </a:bodyPr>
            <a:lstStyle>
              <a:lvl1pPr algn="ctr">
                <a:defRPr sz="1300" b="1">
                  <a:solidFill>
                    <a:srgbClr val="FFFFFF"/>
                  </a:solidFill>
                  <a:latin typeface="Roboto"/>
                  <a:ea typeface="Roboto"/>
                  <a:cs typeface="Roboto"/>
                  <a:sym typeface="Roboto"/>
                </a:defRPr>
              </a:lvl1pPr>
            </a:lstStyle>
            <a:p>
              <a:r>
                <a:t>AI CREATORS</a:t>
              </a:r>
            </a:p>
          </p:txBody>
        </p:sp>
        <p:sp>
          <p:nvSpPr>
            <p:cNvPr id="687" name="Google Shape;1547;p196"/>
            <p:cNvSpPr txBox="1"/>
            <p:nvPr/>
          </p:nvSpPr>
          <p:spPr>
            <a:xfrm>
              <a:off x="4690720" y="101600"/>
              <a:ext cx="1469701" cy="386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ctr">
              <a:spAutoFit/>
            </a:bodyPr>
            <a:lstStyle>
              <a:lvl1pPr algn="ctr">
                <a:defRPr sz="1300" b="1">
                  <a:solidFill>
                    <a:srgbClr val="FFFFFF"/>
                  </a:solidFill>
                  <a:latin typeface="Roboto"/>
                  <a:ea typeface="Roboto"/>
                  <a:cs typeface="Roboto"/>
                  <a:sym typeface="Roboto"/>
                </a:defRPr>
              </a:lvl1pPr>
            </a:lstStyle>
            <a:p>
              <a:r>
                <a:t>AI OPERATORS</a:t>
              </a:r>
            </a:p>
          </p:txBody>
        </p:sp>
        <p:sp>
          <p:nvSpPr>
            <p:cNvPr id="688" name="Google Shape;1548;p196"/>
            <p:cNvSpPr txBox="1"/>
            <p:nvPr/>
          </p:nvSpPr>
          <p:spPr>
            <a:xfrm>
              <a:off x="7078980" y="0"/>
              <a:ext cx="1431601" cy="5892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ctr">
              <a:spAutoFit/>
            </a:bodyPr>
            <a:lstStyle>
              <a:lvl1pPr algn="ctr">
                <a:defRPr sz="1300" b="1">
                  <a:solidFill>
                    <a:srgbClr val="FFFFFF"/>
                  </a:solidFill>
                  <a:latin typeface="Roboto"/>
                  <a:ea typeface="Roboto"/>
                  <a:cs typeface="Roboto"/>
                  <a:sym typeface="Roboto"/>
                </a:defRPr>
              </a:lvl1pPr>
            </a:lstStyle>
            <a:p>
              <a:r>
                <a:t>AI CONSUMERS</a:t>
              </a:r>
            </a:p>
          </p:txBody>
        </p:sp>
        <p:sp>
          <p:nvSpPr>
            <p:cNvPr id="689" name="Google Shape;1549;p196"/>
            <p:cNvSpPr/>
            <p:nvPr/>
          </p:nvSpPr>
          <p:spPr>
            <a:xfrm rot="16200000">
              <a:off x="881899" y="-820026"/>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690" name="Google Shape;1550;p196"/>
            <p:cNvSpPr txBox="1"/>
            <p:nvPr/>
          </p:nvSpPr>
          <p:spPr>
            <a:xfrm>
              <a:off x="0" y="101600"/>
              <a:ext cx="1545301" cy="386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ctr">
              <a:spAutoFit/>
            </a:bodyPr>
            <a:lstStyle>
              <a:lvl1pPr algn="ctr">
                <a:defRPr sz="1300" b="1">
                  <a:solidFill>
                    <a:srgbClr val="FFFFFF"/>
                  </a:solidFill>
                  <a:latin typeface="Roboto"/>
                  <a:ea typeface="Roboto"/>
                  <a:cs typeface="Roboto"/>
                  <a:sym typeface="Roboto"/>
                </a:defRPr>
              </a:lvl1pPr>
            </a:lstStyle>
            <a:p>
              <a:r>
                <a:t>AI INNOVATORS</a:t>
              </a:r>
            </a:p>
          </p:txBody>
        </p:sp>
        <p:sp>
          <p:nvSpPr>
            <p:cNvPr id="691" name="Google Shape;1551;p196"/>
            <p:cNvSpPr/>
            <p:nvPr/>
          </p:nvSpPr>
          <p:spPr>
            <a:xfrm rot="5400000">
              <a:off x="2880550" y="-1130826"/>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692" name="Google Shape;1552;p196"/>
            <p:cNvSpPr/>
            <p:nvPr/>
          </p:nvSpPr>
          <p:spPr>
            <a:xfrm rot="16200000">
              <a:off x="4974549" y="-874777"/>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endParaRPr/>
            </a:p>
          </p:txBody>
        </p:sp>
        <p:sp>
          <p:nvSpPr>
            <p:cNvPr id="693" name="Google Shape;1553;p196"/>
            <p:cNvSpPr/>
            <p:nvPr/>
          </p:nvSpPr>
          <p:spPr>
            <a:xfrm rot="16200000">
              <a:off x="7178199" y="-1240626"/>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632"/>
                                        </p:tgtEl>
                                        <p:attrNameLst>
                                          <p:attrName>style.visibility</p:attrName>
                                        </p:attrNameLst>
                                      </p:cBhvr>
                                      <p:to>
                                        <p:strVal val="visible"/>
                                      </p:to>
                                    </p:set>
                                    <p:animEffect transition="in" filter="fade">
                                      <p:cBhvr>
                                        <p:cTn id="7" dur="1000"/>
                                        <p:tgtEl>
                                          <p:spTgt spid="632"/>
                                        </p:tgtEl>
                                      </p:cBhvr>
                                    </p:animEffect>
                                  </p:childTnLst>
                                </p:cTn>
                              </p:par>
                            </p:childTnLst>
                          </p:cTn>
                        </p:par>
                        <p:par>
                          <p:cTn id="8" fill="hold">
                            <p:stCondLst>
                              <p:cond delay="1000"/>
                            </p:stCondLst>
                            <p:childTnLst>
                              <p:par>
                                <p:cTn id="9" presetID="10" presetClass="entr" fill="hold" grpId="2" nodeType="afterEffect">
                                  <p:stCondLst>
                                    <p:cond delay="0"/>
                                  </p:stCondLst>
                                  <p:iterate>
                                    <p:tmAbs val="0"/>
                                  </p:iterate>
                                  <p:childTnLst>
                                    <p:set>
                                      <p:cBhvr>
                                        <p:cTn id="10" fill="hold"/>
                                        <p:tgtEl>
                                          <p:spTgt spid="655"/>
                                        </p:tgtEl>
                                        <p:attrNameLst>
                                          <p:attrName>style.visibility</p:attrName>
                                        </p:attrNameLst>
                                      </p:cBhvr>
                                      <p:to>
                                        <p:strVal val="visible"/>
                                      </p:to>
                                    </p:set>
                                    <p:animEffect transition="in" filter="fade">
                                      <p:cBhvr>
                                        <p:cTn id="11" dur="1000"/>
                                        <p:tgtEl>
                                          <p:spTgt spid="655"/>
                                        </p:tgtEl>
                                      </p:cBhvr>
                                    </p:animEffect>
                                  </p:childTnLst>
                                </p:cTn>
                              </p:par>
                            </p:childTnLst>
                          </p:cTn>
                        </p:par>
                        <p:par>
                          <p:cTn id="12" fill="hold">
                            <p:stCondLst>
                              <p:cond delay="2000"/>
                            </p:stCondLst>
                            <p:childTnLst>
                              <p:par>
                                <p:cTn id="13" presetID="10" presetClass="entr" fill="hold" grpId="3" nodeType="afterEffect">
                                  <p:stCondLst>
                                    <p:cond delay="0"/>
                                  </p:stCondLst>
                                  <p:iterate>
                                    <p:tmAbs val="0"/>
                                  </p:iterate>
                                  <p:childTnLst>
                                    <p:set>
                                      <p:cBhvr>
                                        <p:cTn id="14" fill="hold"/>
                                        <p:tgtEl>
                                          <p:spTgt spid="679"/>
                                        </p:tgtEl>
                                        <p:attrNameLst>
                                          <p:attrName>style.visibility</p:attrName>
                                        </p:attrNameLst>
                                      </p:cBhvr>
                                      <p:to>
                                        <p:strVal val="visible"/>
                                      </p:to>
                                    </p:set>
                                    <p:animEffect transition="in" filter="fade">
                                      <p:cBhvr>
                                        <p:cTn id="15" dur="1000"/>
                                        <p:tgtEl>
                                          <p:spTgt spid="679"/>
                                        </p:tgtEl>
                                      </p:cBhvr>
                                    </p:animEffect>
                                  </p:childTnLst>
                                </p:cTn>
                              </p:par>
                            </p:childTnLst>
                          </p:cTn>
                        </p:par>
                        <p:par>
                          <p:cTn id="16" fill="hold">
                            <p:stCondLst>
                              <p:cond delay="3000"/>
                            </p:stCondLst>
                            <p:childTnLst>
                              <p:par>
                                <p:cTn id="17" presetID="10" presetClass="entr" fill="hold" grpId="4" nodeType="afterEffect">
                                  <p:stCondLst>
                                    <p:cond delay="0"/>
                                  </p:stCondLst>
                                  <p:iterate>
                                    <p:tmAbs val="0"/>
                                  </p:iterate>
                                  <p:childTnLst>
                                    <p:set>
                                      <p:cBhvr>
                                        <p:cTn id="18" fill="hold"/>
                                        <p:tgtEl>
                                          <p:spTgt spid="658"/>
                                        </p:tgtEl>
                                        <p:attrNameLst>
                                          <p:attrName>style.visibility</p:attrName>
                                        </p:attrNameLst>
                                      </p:cBhvr>
                                      <p:to>
                                        <p:strVal val="visible"/>
                                      </p:to>
                                    </p:set>
                                    <p:animEffect transition="in" filter="fade">
                                      <p:cBhvr>
                                        <p:cTn id="19" dur="1000"/>
                                        <p:tgtEl>
                                          <p:spTgt spid="65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fill="hold" grpId="5" nodeType="clickEffect">
                                  <p:stCondLst>
                                    <p:cond delay="0"/>
                                  </p:stCondLst>
                                  <p:iterate>
                                    <p:tmAbs val="0"/>
                                  </p:iterate>
                                  <p:childTnLst>
                                    <p:set>
                                      <p:cBhvr>
                                        <p:cTn id="23" fill="hold"/>
                                        <p:tgtEl>
                                          <p:spTgt spid="643"/>
                                        </p:tgtEl>
                                        <p:attrNameLst>
                                          <p:attrName>style.visibility</p:attrName>
                                        </p:attrNameLst>
                                      </p:cBhvr>
                                      <p:to>
                                        <p:strVal val="visible"/>
                                      </p:to>
                                    </p:set>
                                    <p:animEffect transition="in" filter="fade">
                                      <p:cBhvr>
                                        <p:cTn id="24" dur="1000"/>
                                        <p:tgtEl>
                                          <p:spTgt spid="643"/>
                                        </p:tgtEl>
                                      </p:cBhvr>
                                    </p:animEffect>
                                  </p:childTnLst>
                                </p:cTn>
                              </p:par>
                            </p:childTnLst>
                          </p:cTn>
                        </p:par>
                        <p:par>
                          <p:cTn id="25" fill="hold">
                            <p:stCondLst>
                              <p:cond delay="1000"/>
                            </p:stCondLst>
                            <p:childTnLst>
                              <p:par>
                                <p:cTn id="26" presetID="10" presetClass="entr" fill="hold" grpId="6" nodeType="afterEffect">
                                  <p:stCondLst>
                                    <p:cond delay="0"/>
                                  </p:stCondLst>
                                  <p:iterate>
                                    <p:tmAbs val="0"/>
                                  </p:iterate>
                                  <p:childTnLst>
                                    <p:set>
                                      <p:cBhvr>
                                        <p:cTn id="27" fill="hold"/>
                                        <p:tgtEl>
                                          <p:spTgt spid="664"/>
                                        </p:tgtEl>
                                        <p:attrNameLst>
                                          <p:attrName>style.visibility</p:attrName>
                                        </p:attrNameLst>
                                      </p:cBhvr>
                                      <p:to>
                                        <p:strVal val="visible"/>
                                      </p:to>
                                    </p:set>
                                    <p:animEffect transition="in" filter="fade">
                                      <p:cBhvr>
                                        <p:cTn id="28" dur="1000"/>
                                        <p:tgtEl>
                                          <p:spTgt spid="664"/>
                                        </p:tgtEl>
                                      </p:cBhvr>
                                    </p:animEffect>
                                  </p:childTnLst>
                                </p:cTn>
                              </p:par>
                            </p:childTnLst>
                          </p:cTn>
                        </p:par>
                        <p:par>
                          <p:cTn id="29" fill="hold">
                            <p:stCondLst>
                              <p:cond delay="2000"/>
                            </p:stCondLst>
                            <p:childTnLst>
                              <p:par>
                                <p:cTn id="30" presetID="10" presetClass="entr" fill="hold" grpId="7" nodeType="afterEffect">
                                  <p:stCondLst>
                                    <p:cond delay="0"/>
                                  </p:stCondLst>
                                  <p:iterate>
                                    <p:tmAbs val="0"/>
                                  </p:iterate>
                                  <p:childTnLst>
                                    <p:set>
                                      <p:cBhvr>
                                        <p:cTn id="31" fill="hold"/>
                                        <p:tgtEl>
                                          <p:spTgt spid="661"/>
                                        </p:tgtEl>
                                        <p:attrNameLst>
                                          <p:attrName>style.visibility</p:attrName>
                                        </p:attrNameLst>
                                      </p:cBhvr>
                                      <p:to>
                                        <p:strVal val="visible"/>
                                      </p:to>
                                    </p:set>
                                    <p:animEffect transition="in" filter="fade">
                                      <p:cBhvr>
                                        <p:cTn id="32" dur="1000"/>
                                        <p:tgtEl>
                                          <p:spTgt spid="6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grpId="8" nodeType="clickEffect">
                                  <p:stCondLst>
                                    <p:cond delay="0"/>
                                  </p:stCondLst>
                                  <p:iterate>
                                    <p:tmAbs val="0"/>
                                  </p:iterate>
                                  <p:childTnLst>
                                    <p:set>
                                      <p:cBhvr>
                                        <p:cTn id="36" fill="hold"/>
                                        <p:tgtEl>
                                          <p:spTgt spid="635"/>
                                        </p:tgtEl>
                                        <p:attrNameLst>
                                          <p:attrName>style.visibility</p:attrName>
                                        </p:attrNameLst>
                                      </p:cBhvr>
                                      <p:to>
                                        <p:strVal val="visible"/>
                                      </p:to>
                                    </p:set>
                                    <p:animEffect transition="in" filter="fade">
                                      <p:cBhvr>
                                        <p:cTn id="37" dur="1000"/>
                                        <p:tgtEl>
                                          <p:spTgt spid="635"/>
                                        </p:tgtEl>
                                      </p:cBhvr>
                                    </p:animEffect>
                                  </p:childTnLst>
                                </p:cTn>
                              </p:par>
                            </p:childTnLst>
                          </p:cTn>
                        </p:par>
                        <p:par>
                          <p:cTn id="38" fill="hold">
                            <p:stCondLst>
                              <p:cond delay="1000"/>
                            </p:stCondLst>
                            <p:childTnLst>
                              <p:par>
                                <p:cTn id="39" presetID="10" presetClass="entr" fill="hold" grpId="9" nodeType="afterEffect">
                                  <p:stCondLst>
                                    <p:cond delay="0"/>
                                  </p:stCondLst>
                                  <p:iterate>
                                    <p:tmAbs val="0"/>
                                  </p:iterate>
                                  <p:childTnLst>
                                    <p:set>
                                      <p:cBhvr>
                                        <p:cTn id="40" fill="hold"/>
                                        <p:tgtEl>
                                          <p:spTgt spid="667"/>
                                        </p:tgtEl>
                                        <p:attrNameLst>
                                          <p:attrName>style.visibility</p:attrName>
                                        </p:attrNameLst>
                                      </p:cBhvr>
                                      <p:to>
                                        <p:strVal val="visible"/>
                                      </p:to>
                                    </p:set>
                                    <p:animEffect transition="in" filter="fade">
                                      <p:cBhvr>
                                        <p:cTn id="41" dur="1000"/>
                                        <p:tgtEl>
                                          <p:spTgt spid="667"/>
                                        </p:tgtEl>
                                      </p:cBhvr>
                                    </p:animEffect>
                                  </p:childTnLst>
                                </p:cTn>
                              </p:par>
                            </p:childTnLst>
                          </p:cTn>
                        </p:par>
                        <p:par>
                          <p:cTn id="42" fill="hold">
                            <p:stCondLst>
                              <p:cond delay="2000"/>
                            </p:stCondLst>
                            <p:childTnLst>
                              <p:par>
                                <p:cTn id="43" presetID="10" presetClass="entr" fill="hold" grpId="10" nodeType="afterEffect">
                                  <p:stCondLst>
                                    <p:cond delay="0"/>
                                  </p:stCondLst>
                                  <p:iterate>
                                    <p:tmAbs val="0"/>
                                  </p:iterate>
                                  <p:childTnLst>
                                    <p:set>
                                      <p:cBhvr>
                                        <p:cTn id="44" fill="hold"/>
                                        <p:tgtEl>
                                          <p:spTgt spid="670"/>
                                        </p:tgtEl>
                                        <p:attrNameLst>
                                          <p:attrName>style.visibility</p:attrName>
                                        </p:attrNameLst>
                                      </p:cBhvr>
                                      <p:to>
                                        <p:strVal val="visible"/>
                                      </p:to>
                                    </p:set>
                                    <p:animEffect transition="in" filter="fade">
                                      <p:cBhvr>
                                        <p:cTn id="45" dur="1000"/>
                                        <p:tgtEl>
                                          <p:spTgt spid="67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fill="hold" grpId="11" nodeType="clickEffect">
                                  <p:stCondLst>
                                    <p:cond delay="0"/>
                                  </p:stCondLst>
                                  <p:iterate>
                                    <p:tmAbs val="0"/>
                                  </p:iterate>
                                  <p:childTnLst>
                                    <p:set>
                                      <p:cBhvr>
                                        <p:cTn id="49" fill="hold"/>
                                        <p:tgtEl>
                                          <p:spTgt spid="634"/>
                                        </p:tgtEl>
                                        <p:attrNameLst>
                                          <p:attrName>style.visibility</p:attrName>
                                        </p:attrNameLst>
                                      </p:cBhvr>
                                      <p:to>
                                        <p:strVal val="visible"/>
                                      </p:to>
                                    </p:set>
                                    <p:animEffect transition="in" filter="fade">
                                      <p:cBhvr>
                                        <p:cTn id="50" dur="1000"/>
                                        <p:tgtEl>
                                          <p:spTgt spid="634"/>
                                        </p:tgtEl>
                                      </p:cBhvr>
                                    </p:animEffect>
                                  </p:childTnLst>
                                </p:cTn>
                              </p:par>
                            </p:childTnLst>
                          </p:cTn>
                        </p:par>
                        <p:par>
                          <p:cTn id="51" fill="hold">
                            <p:stCondLst>
                              <p:cond delay="1000"/>
                            </p:stCondLst>
                            <p:childTnLst>
                              <p:par>
                                <p:cTn id="52" presetID="10" presetClass="entr" fill="hold" grpId="12" nodeType="afterEffect">
                                  <p:stCondLst>
                                    <p:cond delay="0"/>
                                  </p:stCondLst>
                                  <p:iterate>
                                    <p:tmAbs val="0"/>
                                  </p:iterate>
                                  <p:childTnLst>
                                    <p:set>
                                      <p:cBhvr>
                                        <p:cTn id="53" fill="hold"/>
                                        <p:tgtEl>
                                          <p:spTgt spid="673"/>
                                        </p:tgtEl>
                                        <p:attrNameLst>
                                          <p:attrName>style.visibility</p:attrName>
                                        </p:attrNameLst>
                                      </p:cBhvr>
                                      <p:to>
                                        <p:strVal val="visible"/>
                                      </p:to>
                                    </p:set>
                                    <p:animEffect transition="in" filter="fade">
                                      <p:cBhvr>
                                        <p:cTn id="54" dur="1000"/>
                                        <p:tgtEl>
                                          <p:spTgt spid="673"/>
                                        </p:tgtEl>
                                      </p:cBhvr>
                                    </p:animEffect>
                                  </p:childTnLst>
                                </p:cTn>
                              </p:par>
                            </p:childTnLst>
                          </p:cTn>
                        </p:par>
                        <p:par>
                          <p:cTn id="55" fill="hold">
                            <p:stCondLst>
                              <p:cond delay="2000"/>
                            </p:stCondLst>
                            <p:childTnLst>
                              <p:par>
                                <p:cTn id="56" presetID="10" presetClass="entr" fill="hold" grpId="13" nodeType="afterEffect">
                                  <p:stCondLst>
                                    <p:cond delay="0"/>
                                  </p:stCondLst>
                                  <p:iterate>
                                    <p:tmAbs val="0"/>
                                  </p:iterate>
                                  <p:childTnLst>
                                    <p:set>
                                      <p:cBhvr>
                                        <p:cTn id="57" fill="hold"/>
                                        <p:tgtEl>
                                          <p:spTgt spid="682"/>
                                        </p:tgtEl>
                                        <p:attrNameLst>
                                          <p:attrName>style.visibility</p:attrName>
                                        </p:attrNameLst>
                                      </p:cBhvr>
                                      <p:to>
                                        <p:strVal val="visible"/>
                                      </p:to>
                                    </p:set>
                                    <p:animEffect transition="in" filter="fade">
                                      <p:cBhvr>
                                        <p:cTn id="58" dur="1000"/>
                                        <p:tgtEl>
                                          <p:spTgt spid="68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fill="hold" grpId="14" nodeType="clickEffect">
                                  <p:stCondLst>
                                    <p:cond delay="0"/>
                                  </p:stCondLst>
                                  <p:iterate>
                                    <p:tmAbs val="0"/>
                                  </p:iterate>
                                  <p:childTnLst>
                                    <p:set>
                                      <p:cBhvr>
                                        <p:cTn id="62" fill="hold"/>
                                        <p:tgtEl>
                                          <p:spTgt spid="627"/>
                                        </p:tgtEl>
                                        <p:attrNameLst>
                                          <p:attrName>style.visibility</p:attrName>
                                        </p:attrNameLst>
                                      </p:cBhvr>
                                      <p:to>
                                        <p:strVal val="visible"/>
                                      </p:to>
                                    </p:set>
                                    <p:animEffect transition="in" filter="fade">
                                      <p:cBhvr>
                                        <p:cTn id="63" dur="1000"/>
                                        <p:tgtEl>
                                          <p:spTgt spid="627"/>
                                        </p:tgtEl>
                                      </p:cBhvr>
                                    </p:animEffect>
                                  </p:childTnLst>
                                </p:cTn>
                              </p:par>
                            </p:childTnLst>
                          </p:cTn>
                        </p:par>
                        <p:par>
                          <p:cTn id="64" fill="hold">
                            <p:stCondLst>
                              <p:cond delay="1000"/>
                            </p:stCondLst>
                            <p:childTnLst>
                              <p:par>
                                <p:cTn id="65" presetID="10" presetClass="entr" fill="hold" grpId="15" nodeType="afterEffect">
                                  <p:stCondLst>
                                    <p:cond delay="0"/>
                                  </p:stCondLst>
                                  <p:iterate>
                                    <p:tmAbs val="0"/>
                                  </p:iterate>
                                  <p:childTnLst>
                                    <p:set>
                                      <p:cBhvr>
                                        <p:cTn id="66" fill="hold"/>
                                        <p:tgtEl>
                                          <p:spTgt spid="685"/>
                                        </p:tgtEl>
                                        <p:attrNameLst>
                                          <p:attrName>style.visibility</p:attrName>
                                        </p:attrNameLst>
                                      </p:cBhvr>
                                      <p:to>
                                        <p:strVal val="visible"/>
                                      </p:to>
                                    </p:set>
                                    <p:animEffect transition="in" filter="fade">
                                      <p:cBhvr>
                                        <p:cTn id="67" dur="1000"/>
                                        <p:tgtEl>
                                          <p:spTgt spid="685"/>
                                        </p:tgtEl>
                                      </p:cBhvr>
                                    </p:animEffect>
                                  </p:childTnLst>
                                </p:cTn>
                              </p:par>
                            </p:childTnLst>
                          </p:cTn>
                        </p:par>
                        <p:par>
                          <p:cTn id="68" fill="hold">
                            <p:stCondLst>
                              <p:cond delay="2000"/>
                            </p:stCondLst>
                            <p:childTnLst>
                              <p:par>
                                <p:cTn id="69" presetID="10" presetClass="entr" fill="hold" grpId="16" nodeType="afterEffect">
                                  <p:stCondLst>
                                    <p:cond delay="0"/>
                                  </p:stCondLst>
                                  <p:iterate>
                                    <p:tmAbs val="0"/>
                                  </p:iterate>
                                  <p:childTnLst>
                                    <p:set>
                                      <p:cBhvr>
                                        <p:cTn id="70" fill="hold"/>
                                        <p:tgtEl>
                                          <p:spTgt spid="676"/>
                                        </p:tgtEl>
                                        <p:attrNameLst>
                                          <p:attrName>style.visibility</p:attrName>
                                        </p:attrNameLst>
                                      </p:cBhvr>
                                      <p:to>
                                        <p:strVal val="visible"/>
                                      </p:to>
                                    </p:set>
                                    <p:animEffect transition="in" filter="fade">
                                      <p:cBhvr>
                                        <p:cTn id="71" dur="1000"/>
                                        <p:tgtEl>
                                          <p:spTgt spid="67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fill="hold" grpId="17" nodeType="clickEffect">
                                  <p:stCondLst>
                                    <p:cond delay="0"/>
                                  </p:stCondLst>
                                  <p:iterate>
                                    <p:tmAbs val="0"/>
                                  </p:iterate>
                                  <p:childTnLst>
                                    <p:set>
                                      <p:cBhvr>
                                        <p:cTn id="75" fill="hold"/>
                                        <p:tgtEl>
                                          <p:spTgt spid="694"/>
                                        </p:tgtEl>
                                        <p:attrNameLst>
                                          <p:attrName>style.visibility</p:attrName>
                                        </p:attrNameLst>
                                      </p:cBhvr>
                                      <p:to>
                                        <p:strVal val="visible"/>
                                      </p:to>
                                    </p:set>
                                    <p:animEffect transition="in" filter="fade">
                                      <p:cBhvr>
                                        <p:cTn id="76" dur="1000"/>
                                        <p:tgtEl>
                                          <p:spTgt spid="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7" grpId="14" animBg="1" advAuto="0"/>
      <p:bldP spid="632" grpId="1" animBg="1" advAuto="0"/>
      <p:bldP spid="634" grpId="11" animBg="1" advAuto="0"/>
      <p:bldP spid="635" grpId="8" animBg="1" advAuto="0"/>
      <p:bldP spid="643" grpId="5" animBg="1" advAuto="0"/>
      <p:bldP spid="655" grpId="2" animBg="1" advAuto="0"/>
      <p:bldP spid="658" grpId="4" animBg="1" advAuto="0"/>
      <p:bldP spid="661" grpId="7" animBg="1" advAuto="0"/>
      <p:bldP spid="664" grpId="6" animBg="1" advAuto="0"/>
      <p:bldP spid="667" grpId="9" animBg="1" advAuto="0"/>
      <p:bldP spid="670" grpId="10" animBg="1" advAuto="0"/>
      <p:bldP spid="673" grpId="12" animBg="1" advAuto="0"/>
      <p:bldP spid="676" grpId="16" animBg="1" advAuto="0"/>
      <p:bldP spid="679" grpId="3" animBg="1" advAuto="0"/>
      <p:bldP spid="682" grpId="13" animBg="1" advAuto="0"/>
      <p:bldP spid="685" grpId="15" animBg="1" advAuto="0"/>
      <p:bldP spid="694" grpId="17"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3" name="Google Shape;1009;p134"/>
          <p:cNvSpPr txBox="1">
            <a:spLocks noGrp="1"/>
          </p:cNvSpPr>
          <p:nvPr>
            <p:ph type="title"/>
          </p:nvPr>
        </p:nvSpPr>
        <p:spPr>
          <a:xfrm>
            <a:off x="208174" y="320049"/>
            <a:ext cx="8823002" cy="307801"/>
          </a:xfrm>
          <a:prstGeom prst="rect">
            <a:avLst/>
          </a:prstGeom>
        </p:spPr>
        <p:txBody>
          <a:bodyPr lIns="0" tIns="0" rIns="0" bIns="0" anchor="t"/>
          <a:lstStyle/>
          <a:p>
            <a:pPr defTabSz="822959">
              <a:defRPr sz="1800"/>
            </a:pPr>
            <a:r>
              <a:t>Over the next 3-5 years, AI </a:t>
            </a:r>
            <a:r>
              <a:rPr i="1"/>
              <a:t>augmented</a:t>
            </a:r>
            <a:r>
              <a:t> decisions &amp; design will be common place.</a:t>
            </a:r>
          </a:p>
        </p:txBody>
      </p:sp>
      <p:sp>
        <p:nvSpPr>
          <p:cNvPr id="1304" name="Google Shape;1010;p134"/>
          <p:cNvSpPr txBox="1"/>
          <p:nvPr/>
        </p:nvSpPr>
        <p:spPr>
          <a:xfrm>
            <a:off x="4745100" y="1136150"/>
            <a:ext cx="4251700" cy="373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75" tIns="34275" rIns="34275" bIns="34275">
            <a:spAutoFit/>
          </a:bodyPr>
          <a:lstStyle>
            <a:lvl1pPr algn="ctr">
              <a:lnSpc>
                <a:spcPct val="90000"/>
              </a:lnSpc>
              <a:spcBef>
                <a:spcPts val="800"/>
              </a:spcBef>
              <a:defRPr sz="2000">
                <a:solidFill>
                  <a:schemeClr val="accent1"/>
                </a:solidFill>
                <a:latin typeface="Titillium Web ExtraLight"/>
                <a:ea typeface="Titillium Web ExtraLight"/>
                <a:cs typeface="Titillium Web ExtraLight"/>
                <a:sym typeface="Titillium Web ExtraLight"/>
              </a:defRPr>
            </a:lvl1pPr>
          </a:lstStyle>
          <a:p>
            <a:r>
              <a:t>AI will impact the creative spaces</a:t>
            </a:r>
          </a:p>
        </p:txBody>
      </p:sp>
      <p:sp>
        <p:nvSpPr>
          <p:cNvPr id="1305" name="Google Shape;1011;p134"/>
          <p:cNvSpPr txBox="1"/>
          <p:nvPr/>
        </p:nvSpPr>
        <p:spPr>
          <a:xfrm>
            <a:off x="4710800" y="1532850"/>
            <a:ext cx="4419601" cy="24561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Seeded by people</a:t>
            </a:r>
          </a:p>
          <a:p>
            <a:pPr indent="457200">
              <a:defRPr sz="900">
                <a:solidFill>
                  <a:srgbClr val="E3E7F0"/>
                </a:solidFill>
                <a:latin typeface="Courier New"/>
                <a:ea typeface="Courier New"/>
                <a:cs typeface="Courier New"/>
                <a:sym typeface="Courier New"/>
              </a:defRPr>
            </a:pPr>
            <a:r>
              <a:t>People and organizations will provide the input.  It’s still not generalized intelligence/self-aware</a:t>
            </a:r>
          </a:p>
          <a:p>
            <a:pPr>
              <a:defRPr sz="900">
                <a:solidFill>
                  <a:srgbClr val="E3E7F0"/>
                </a:solidFill>
                <a:latin typeface="Courier New"/>
                <a:ea typeface="Courier New"/>
                <a:cs typeface="Courier New"/>
                <a:sym typeface="Courier New"/>
              </a:defRPr>
            </a:pPr>
            <a:endParaRPr/>
          </a:p>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Qualitative &amp; quantitative</a:t>
            </a:r>
          </a:p>
          <a:p>
            <a:pPr indent="457200">
              <a:defRPr sz="900">
                <a:solidFill>
                  <a:srgbClr val="E3E7F0"/>
                </a:solidFill>
                <a:latin typeface="Courier New"/>
                <a:ea typeface="Courier New"/>
                <a:cs typeface="Courier New"/>
                <a:sym typeface="Courier New"/>
              </a:defRPr>
            </a:pPr>
            <a:r>
              <a:t>Many </a:t>
            </a:r>
            <a:r>
              <a:rPr i="1"/>
              <a:t>concepts</a:t>
            </a:r>
            <a:r>
              <a:t> are learned then demonstrated in the outcome</a:t>
            </a:r>
          </a:p>
          <a:p>
            <a:pPr indent="457200">
              <a:defRPr sz="900">
                <a:solidFill>
                  <a:srgbClr val="E3E7F0"/>
                </a:solidFill>
                <a:latin typeface="Courier New"/>
                <a:ea typeface="Courier New"/>
                <a:cs typeface="Courier New"/>
                <a:sym typeface="Courier New"/>
              </a:defRPr>
            </a:pPr>
            <a:r>
              <a:t>0-shot/few-shot modeling, large models already have an understanding of objects &amp; animals [knows horse, guesses zebra is similar]</a:t>
            </a:r>
            <a:r>
              <a:rPr sz="1200"/>
              <a:t> </a:t>
            </a:r>
          </a:p>
          <a:p>
            <a:pPr indent="457200">
              <a:defRPr sz="1200">
                <a:solidFill>
                  <a:srgbClr val="E3E7F0"/>
                </a:solidFill>
                <a:latin typeface="Courier New"/>
                <a:ea typeface="Courier New"/>
                <a:cs typeface="Courier New"/>
                <a:sym typeface="Courier New"/>
              </a:defRPr>
            </a:pPr>
            <a:endParaRPr sz="1200"/>
          </a:p>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Reviewed by people</a:t>
            </a:r>
          </a:p>
          <a:p>
            <a:pPr indent="457200">
              <a:defRPr sz="900">
                <a:solidFill>
                  <a:srgbClr val="E3E7F0"/>
                </a:solidFill>
                <a:latin typeface="Courier New"/>
                <a:ea typeface="Courier New"/>
                <a:cs typeface="Courier New"/>
                <a:sym typeface="Courier New"/>
              </a:defRPr>
            </a:pPr>
            <a:r>
              <a:t>As the decision gets more impactful, “human over the loop” will become normal</a:t>
            </a:r>
          </a:p>
        </p:txBody>
      </p:sp>
      <p:sp>
        <p:nvSpPr>
          <p:cNvPr id="1306" name="Google Shape;1012;p134"/>
          <p:cNvSpPr/>
          <p:nvPr/>
        </p:nvSpPr>
        <p:spPr>
          <a:xfrm>
            <a:off x="5837149" y="1574139"/>
            <a:ext cx="2166901" cy="1"/>
          </a:xfrm>
          <a:prstGeom prst="line">
            <a:avLst/>
          </a:prstGeom>
          <a:ln>
            <a:solidFill>
              <a:srgbClr val="1B3751"/>
            </a:solidFill>
          </a:ln>
        </p:spPr>
        <p:txBody>
          <a:bodyPr lIns="45719" rIns="45719"/>
          <a:lstStyle/>
          <a:p>
            <a:endParaRPr/>
          </a:p>
        </p:txBody>
      </p:sp>
      <p:pic>
        <p:nvPicPr>
          <p:cNvPr id="1307" name="Google Shape;1013;p134" descr="Google Shape;1013;p134"/>
          <p:cNvPicPr>
            <a:picLocks noChangeAspect="1"/>
          </p:cNvPicPr>
          <p:nvPr/>
        </p:nvPicPr>
        <p:blipFill>
          <a:blip r:embed="rId2"/>
          <a:stretch>
            <a:fillRect/>
          </a:stretch>
        </p:blipFill>
        <p:spPr>
          <a:xfrm>
            <a:off x="738474" y="1762724"/>
            <a:ext cx="3409951" cy="1905001"/>
          </a:xfrm>
          <a:prstGeom prst="rect">
            <a:avLst/>
          </a:prstGeom>
          <a:ln w="12700">
            <a:miter lim="400000"/>
          </a:ln>
        </p:spPr>
      </p:pic>
      <p:grpSp>
        <p:nvGrpSpPr>
          <p:cNvPr id="1310" name="Google Shape;1014;p134"/>
          <p:cNvGrpSpPr/>
          <p:nvPr/>
        </p:nvGrpSpPr>
        <p:grpSpPr>
          <a:xfrm>
            <a:off x="24" y="4293724"/>
            <a:ext cx="9144001" cy="347951"/>
            <a:chOff x="0" y="0"/>
            <a:chExt cx="9144000" cy="347949"/>
          </a:xfrm>
        </p:grpSpPr>
        <p:sp>
          <p:nvSpPr>
            <p:cNvPr id="1308"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endParaRPr/>
            </a:p>
          </p:txBody>
        </p:sp>
        <p:sp>
          <p:nvSpPr>
            <p:cNvPr id="1309" name="AI in 3-5 years will still NOT be generally intelligent, or self-aware but the tasks will be qualitative-augmentation."/>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r>
                <a:rPr dirty="0"/>
                <a:t>AI in 3-5 years will still NOT be generally intelligent, or self-aware but the tasks will be qualitative-augmentation.</a:t>
              </a:r>
            </a:p>
          </p:txBody>
        </p:sp>
      </p:gr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 name="Google Shape;1019;p135"/>
          <p:cNvSpPr txBox="1">
            <a:spLocks noGrp="1"/>
          </p:cNvSpPr>
          <p:nvPr>
            <p:ph type="title"/>
          </p:nvPr>
        </p:nvSpPr>
        <p:spPr>
          <a:xfrm>
            <a:off x="200075" y="320049"/>
            <a:ext cx="8814900" cy="369301"/>
          </a:xfrm>
          <a:prstGeom prst="rect">
            <a:avLst/>
          </a:prstGeom>
        </p:spPr>
        <p:txBody>
          <a:bodyPr lIns="0" tIns="0" rIns="0" bIns="0" anchor="t"/>
          <a:lstStyle>
            <a:lvl1pPr defTabSz="786384">
              <a:defRPr sz="2064"/>
            </a:lvl1pPr>
          </a:lstStyle>
          <a:p>
            <a:r>
              <a:t>AI in Journalism [societal understanding of events] &amp; content creation</a:t>
            </a:r>
          </a:p>
        </p:txBody>
      </p:sp>
      <p:sp>
        <p:nvSpPr>
          <p:cNvPr id="1313" name="Google Shape;1021;p135"/>
          <p:cNvSpPr txBox="1"/>
          <p:nvPr/>
        </p:nvSpPr>
        <p:spPr>
          <a:xfrm>
            <a:off x="5790724" y="831350"/>
            <a:ext cx="2743902" cy="373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75" tIns="34275" rIns="34275" bIns="34275">
            <a:spAutoFit/>
          </a:bodyPr>
          <a:lstStyle>
            <a:lvl1pPr algn="ctr">
              <a:lnSpc>
                <a:spcPct val="90000"/>
              </a:lnSpc>
              <a:spcBef>
                <a:spcPts val="800"/>
              </a:spcBef>
              <a:defRPr sz="2000">
                <a:solidFill>
                  <a:schemeClr val="accent1"/>
                </a:solidFill>
                <a:latin typeface="Titillium Web ExtraLight"/>
                <a:ea typeface="Titillium Web ExtraLight"/>
                <a:cs typeface="Titillium Web ExtraLight"/>
                <a:sym typeface="Titillium Web ExtraLight"/>
              </a:defRPr>
            </a:lvl1pPr>
          </a:lstStyle>
          <a:p>
            <a:r>
              <a:t>AI in Journalism</a:t>
            </a:r>
          </a:p>
        </p:txBody>
      </p:sp>
      <p:sp>
        <p:nvSpPr>
          <p:cNvPr id="1314" name="Google Shape;1022;p135"/>
          <p:cNvSpPr txBox="1"/>
          <p:nvPr/>
        </p:nvSpPr>
        <p:spPr>
          <a:xfrm>
            <a:off x="5259399" y="1456649"/>
            <a:ext cx="3870901" cy="3154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a:defRPr sz="1100">
                <a:solidFill>
                  <a:srgbClr val="FFFFFF"/>
                </a:solidFill>
                <a:latin typeface="Titillium Web"/>
                <a:ea typeface="Titillium Web"/>
                <a:cs typeface="Titillium Web"/>
                <a:sym typeface="Titillium Web"/>
              </a:defRPr>
            </a:pPr>
            <a:r>
              <a:t>Here is a list of highly repeatable use cases of AI at the local level:</a:t>
            </a:r>
          </a:p>
          <a:p>
            <a:pPr>
              <a:defRPr sz="1100">
                <a:solidFill>
                  <a:srgbClr val="FFFFFF"/>
                </a:solidFill>
                <a:latin typeface="Titillium Web"/>
                <a:ea typeface="Titillium Web"/>
                <a:cs typeface="Titillium Web"/>
                <a:sym typeface="Titillium Web"/>
              </a:defRPr>
            </a:pPr>
            <a:endParaRPr/>
          </a:p>
          <a:p>
            <a:pPr marL="457200" indent="-298450">
              <a:buClr>
                <a:schemeClr val="accent2"/>
              </a:buClr>
              <a:buSzPts val="1100"/>
              <a:buFont typeface="Helvetica"/>
              <a:buChar char="●"/>
              <a:defRPr sz="1100">
                <a:solidFill>
                  <a:schemeClr val="accent2"/>
                </a:solidFill>
                <a:latin typeface="Titillium Web"/>
                <a:ea typeface="Titillium Web"/>
                <a:cs typeface="Titillium Web"/>
                <a:sym typeface="Titillium Web"/>
              </a:defRPr>
            </a:pPr>
            <a:r>
              <a:t>Templated sports, schools, real estate, and other stories.</a:t>
            </a:r>
          </a:p>
          <a:p>
            <a:pPr marL="457200" indent="-298450">
              <a:buClr>
                <a:srgbClr val="FFFFFF"/>
              </a:buClr>
              <a:buSzPts val="1100"/>
              <a:buFont typeface="Helvetica"/>
              <a:buChar char="●"/>
              <a:defRPr sz="1100">
                <a:solidFill>
                  <a:srgbClr val="FFFFFF"/>
                </a:solidFill>
                <a:latin typeface="Titillium Web"/>
                <a:ea typeface="Titillium Web"/>
                <a:cs typeface="Titillium Web"/>
                <a:sym typeface="Titillium Web"/>
              </a:defRPr>
            </a:pPr>
            <a:r>
              <a:t>Reporting tools including transcription services, entity extraction from documents, claim/fact identification, social media event detection.</a:t>
            </a:r>
          </a:p>
          <a:p>
            <a:pPr marL="457200" indent="-298450">
              <a:buClr>
                <a:srgbClr val="FFFFFF"/>
              </a:buClr>
              <a:buSzPts val="1100"/>
              <a:buFont typeface="Helvetica"/>
              <a:buChar char="●"/>
              <a:defRPr sz="1100">
                <a:solidFill>
                  <a:srgbClr val="FFFFFF"/>
                </a:solidFill>
                <a:latin typeface="Titillium Web"/>
                <a:ea typeface="Titillium Web"/>
                <a:cs typeface="Titillium Web"/>
                <a:sym typeface="Titillium Web"/>
              </a:defRPr>
            </a:pPr>
            <a:r>
              <a:t>Engagement helpers, such as the KPCC / LAist Covid-19 question sorting system.</a:t>
            </a:r>
          </a:p>
          <a:p>
            <a:pPr marL="457200" indent="-298450">
              <a:buClr>
                <a:srgbClr val="FFFFFF"/>
              </a:buClr>
              <a:buSzPts val="1100"/>
              <a:buFont typeface="Helvetica"/>
              <a:buChar char="●"/>
              <a:defRPr sz="1100">
                <a:solidFill>
                  <a:srgbClr val="FFFFFF"/>
                </a:solidFill>
                <a:latin typeface="Titillium Web"/>
                <a:ea typeface="Titillium Web"/>
                <a:cs typeface="Titillium Web"/>
                <a:sym typeface="Titillium Web"/>
              </a:defRPr>
            </a:pPr>
            <a:r>
              <a:t>Dynamic paywalls and subscriber prediction algorithms.</a:t>
            </a:r>
          </a:p>
          <a:p>
            <a:pPr marL="457200" indent="-298450">
              <a:buClr>
                <a:schemeClr val="accent2"/>
              </a:buClr>
              <a:buSzPts val="1100"/>
              <a:buFont typeface="Helvetica"/>
              <a:buChar char="●"/>
              <a:defRPr sz="1100">
                <a:solidFill>
                  <a:schemeClr val="accent2"/>
                </a:solidFill>
                <a:latin typeface="Titillium Web"/>
                <a:ea typeface="Titillium Web"/>
                <a:cs typeface="Titillium Web"/>
                <a:sym typeface="Titillium Web"/>
              </a:defRPr>
            </a:pPr>
            <a:r>
              <a:t>Recommendation engines.</a:t>
            </a:r>
          </a:p>
          <a:p>
            <a:pPr marL="457200" indent="-298450">
              <a:buClr>
                <a:schemeClr val="accent2"/>
              </a:buClr>
              <a:buSzPts val="1100"/>
              <a:buFont typeface="Helvetica"/>
              <a:buChar char="●"/>
              <a:defRPr sz="1100">
                <a:solidFill>
                  <a:schemeClr val="accent2"/>
                </a:solidFill>
                <a:latin typeface="Titillium Web"/>
                <a:ea typeface="Titillium Web"/>
                <a:cs typeface="Titillium Web"/>
                <a:sym typeface="Titillium Web"/>
              </a:defRPr>
            </a:pPr>
            <a:r>
              <a:t>Photo searching and tagging systems.</a:t>
            </a:r>
          </a:p>
          <a:p>
            <a:pPr marL="457200" indent="-298450">
              <a:buClr>
                <a:schemeClr val="accent2"/>
              </a:buClr>
              <a:buSzPts val="1100"/>
              <a:buFont typeface="Helvetica"/>
              <a:buChar char="●"/>
              <a:defRPr sz="1100">
                <a:solidFill>
                  <a:schemeClr val="accent2"/>
                </a:solidFill>
                <a:latin typeface="Titillium Web"/>
                <a:ea typeface="Titillium Web"/>
                <a:cs typeface="Titillium Web"/>
                <a:sym typeface="Titillium Web"/>
              </a:defRPr>
            </a:pPr>
            <a:r>
              <a:t>Homepage curation systems.</a:t>
            </a:r>
          </a:p>
          <a:p>
            <a:pPr marL="457200" indent="-298450">
              <a:buClr>
                <a:schemeClr val="accent2"/>
              </a:buClr>
              <a:buSzPts val="1100"/>
              <a:buFont typeface="Helvetica"/>
              <a:buChar char="●"/>
              <a:defRPr sz="1100">
                <a:solidFill>
                  <a:schemeClr val="accent2"/>
                </a:solidFill>
                <a:latin typeface="Titillium Web"/>
                <a:ea typeface="Titillium Web"/>
                <a:cs typeface="Titillium Web"/>
                <a:sym typeface="Titillium Web"/>
              </a:defRPr>
            </a:pPr>
            <a:r>
              <a:t>Self-critique systems, monitoring gender and racial bias in stories.</a:t>
            </a:r>
          </a:p>
        </p:txBody>
      </p:sp>
      <p:sp>
        <p:nvSpPr>
          <p:cNvPr id="1315" name="Google Shape;1023;p135"/>
          <p:cNvSpPr/>
          <p:nvPr/>
        </p:nvSpPr>
        <p:spPr>
          <a:xfrm>
            <a:off x="6079225" y="1324914"/>
            <a:ext cx="2166900" cy="1"/>
          </a:xfrm>
          <a:prstGeom prst="line">
            <a:avLst/>
          </a:prstGeom>
          <a:ln>
            <a:solidFill>
              <a:srgbClr val="1B3751"/>
            </a:solidFill>
          </a:ln>
        </p:spPr>
        <p:txBody>
          <a:bodyPr lIns="45719" rIns="45719"/>
          <a:lstStyle/>
          <a:p>
            <a:endParaRPr/>
          </a:p>
        </p:txBody>
      </p:sp>
      <p:pic>
        <p:nvPicPr>
          <p:cNvPr id="1316" name="Google Shape;1024;p135" descr="Google Shape;1024;p135"/>
          <p:cNvPicPr>
            <a:picLocks noChangeAspect="1"/>
          </p:cNvPicPr>
          <p:nvPr/>
        </p:nvPicPr>
        <p:blipFill>
          <a:blip r:embed="rId2"/>
          <a:stretch>
            <a:fillRect/>
          </a:stretch>
        </p:blipFill>
        <p:spPr>
          <a:xfrm>
            <a:off x="200074" y="1777750"/>
            <a:ext cx="4954601" cy="2115007"/>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 name="Title 1"/>
          <p:cNvSpPr txBox="1">
            <a:spLocks noGrp="1"/>
          </p:cNvSpPr>
          <p:nvPr>
            <p:ph type="title"/>
          </p:nvPr>
        </p:nvSpPr>
        <p:spPr>
          <a:xfrm>
            <a:off x="225825" y="137159"/>
            <a:ext cx="7689599" cy="594002"/>
          </a:xfrm>
          <a:prstGeom prst="rect">
            <a:avLst/>
          </a:prstGeom>
        </p:spPr>
        <p:txBody>
          <a:bodyPr/>
          <a:lstStyle/>
          <a:p>
            <a:endParaRPr/>
          </a:p>
        </p:txBody>
      </p:sp>
      <p:sp>
        <p:nvSpPr>
          <p:cNvPr id="1319" name="Google Shape;1041;p137"/>
          <p:cNvSpPr txBox="1"/>
          <p:nvPr/>
        </p:nvSpPr>
        <p:spPr>
          <a:xfrm>
            <a:off x="236099" y="738800"/>
            <a:ext cx="8671802" cy="1137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a:lnSpc>
                <a:spcPct val="115000"/>
              </a:lnSpc>
              <a:spcBef>
                <a:spcPts val="2400"/>
              </a:spcBef>
              <a:defRPr sz="1800" b="1">
                <a:solidFill>
                  <a:srgbClr val="3F51B5"/>
                </a:solidFill>
              </a:defRPr>
            </a:pPr>
            <a:r>
              <a:t>The Ethics of AI in Content Creation is Complicated and Fraught with Peril</a:t>
            </a:r>
            <a:endParaRPr>
              <a:solidFill>
                <a:srgbClr val="FFFFFF"/>
              </a:solidFill>
            </a:endParaRPr>
          </a:p>
          <a:p>
            <a:pPr>
              <a:lnSpc>
                <a:spcPct val="115000"/>
              </a:lnSpc>
              <a:spcBef>
                <a:spcPts val="1200"/>
              </a:spcBef>
              <a:defRPr sz="1100">
                <a:solidFill>
                  <a:srgbClr val="FFFFFF"/>
                </a:solidFill>
              </a:defRPr>
            </a:pPr>
            <a:r>
              <a:t>Artificial intelligence is the use of machines to perform tasks that were previously done by humans. Although AI has many potential benefits, it’s also creating a lot of ethical issues. More and more content is being created with artificial intelligence, and this isn’t always a good thing. People need to understand the effects that AI has on the world before they can create good content with it.</a:t>
            </a:r>
          </a:p>
        </p:txBody>
      </p:sp>
      <p:sp>
        <p:nvSpPr>
          <p:cNvPr id="1320" name="Google Shape;1042;p137"/>
          <p:cNvSpPr txBox="1"/>
          <p:nvPr/>
        </p:nvSpPr>
        <p:spPr>
          <a:xfrm>
            <a:off x="132300" y="2736374"/>
            <a:ext cx="8879400" cy="17387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a:lnSpc>
                <a:spcPct val="115000"/>
              </a:lnSpc>
              <a:spcBef>
                <a:spcPts val="1200"/>
              </a:spcBef>
              <a:defRPr sz="600">
                <a:solidFill>
                  <a:srgbClr val="E3E7F0"/>
                </a:solidFill>
              </a:defRPr>
            </a:pPr>
            <a:r>
              <a:t>First of all, AI is being used to create more content than ever before. Most people use AI to create their social media posts, marketing campaigns and other content. This is creating a lot of new problems with fairness and inclusion. Social media is extremely influential in the lives of many people, so creating inappropriate content based on AI can have a big impact on people's lives. Many people are worried that AI will make the world less inclusive and fair as time goes on.</a:t>
            </a:r>
          </a:p>
          <a:p>
            <a:pPr>
              <a:lnSpc>
                <a:spcPct val="115000"/>
              </a:lnSpc>
              <a:spcBef>
                <a:spcPts val="1200"/>
              </a:spcBef>
              <a:defRPr sz="600">
                <a:solidFill>
                  <a:srgbClr val="E3E7F0"/>
                </a:solidFill>
              </a:defRPr>
            </a:pPr>
            <a:r>
              <a:t>Another issue with AI-created content is that it’s generally inaccessible to people with disabilities. Most AI-created content is only seen by people with smartphones, computers or internet access. This excludes many people from seeing the latest trends and ideas. Fixing this wouldn’t be too difficult— but there needs to be a change in attitude when it comes to accessibility issues. People need to make sure their work is accessible before releasing it to the public.</a:t>
            </a:r>
          </a:p>
          <a:p>
            <a:pPr>
              <a:lnSpc>
                <a:spcPct val="115000"/>
              </a:lnSpc>
              <a:spcBef>
                <a:spcPts val="1200"/>
              </a:spcBef>
              <a:defRPr sz="600">
                <a:solidFill>
                  <a:srgbClr val="E3E7F0"/>
                </a:solidFill>
              </a:defRPr>
            </a:pPr>
            <a:r>
              <a:t>Many people are also concerned about how AI will affect human relationships in the future. Many relationships are now based on instant communication through social media platforms like Facebook, Instagram and Twitter. However, most of these platforms are powered by artificial intelligence instead of human creators. This means no one is responsible for what goes on those platforms— which leads to an unfair advantage over non-users in any public or private discussions. People need to be careful when using these platforms when artificial intelligence is involved; otherwise, they could end up hurting others without realizing it.</a:t>
            </a:r>
          </a:p>
          <a:p>
            <a:pPr>
              <a:lnSpc>
                <a:spcPct val="115000"/>
              </a:lnSpc>
              <a:spcBef>
                <a:spcPts val="1200"/>
              </a:spcBef>
              <a:defRPr sz="600">
                <a:solidFill>
                  <a:srgbClr val="E3E7F0"/>
                </a:solidFill>
              </a:defRPr>
            </a:pPr>
            <a:r>
              <a:t>Many governments are also considering laws to regulate how AI affects the world and its citizens. China and India have especially strict laws when it comes to using AI in government systems. They want their governments to be completely trustworthy and non-invasive at all times. Other countries have similar regulations regarding government use of AI as well; both sides want to ensure their systems are ethical before they release them to the public.</a:t>
            </a:r>
          </a:p>
          <a:p>
            <a:pPr>
              <a:lnSpc>
                <a:spcPct val="115000"/>
              </a:lnSpc>
              <a:spcBef>
                <a:spcPts val="1200"/>
              </a:spcBef>
              <a:defRPr sz="600">
                <a:solidFill>
                  <a:srgbClr val="E3E7F0"/>
                </a:solidFill>
              </a:defRPr>
            </a:pPr>
            <a:r>
              <a:t>There’s a lot of potential in artificial intelligence, but we need to do our due diligence before we can fully utilize its power for good. Many countries are passing laws regarding how AI affects our society; social media is creating new problems with accessibility and unfairness; and our content creation processes aren’t always ethical either. We need to make sure we understand these issues before we start implementing artificial intelligence into our lives.</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Google Shape;1047;p138"/>
          <p:cNvSpPr txBox="1"/>
          <p:nvPr/>
        </p:nvSpPr>
        <p:spPr>
          <a:xfrm>
            <a:off x="397824" y="320040"/>
            <a:ext cx="7886701"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90000"/>
              </a:lnSpc>
              <a:defRPr sz="2400" b="1">
                <a:solidFill>
                  <a:srgbClr val="FFFFFF"/>
                </a:solidFill>
                <a:latin typeface="Roboto"/>
                <a:ea typeface="Roboto"/>
                <a:cs typeface="Roboto"/>
                <a:sym typeface="Roboto"/>
              </a:defRPr>
            </a:lvl1pPr>
          </a:lstStyle>
          <a:p>
            <a:r>
              <a:t>Human-led AI supported design</a:t>
            </a:r>
          </a:p>
        </p:txBody>
      </p:sp>
      <p:sp>
        <p:nvSpPr>
          <p:cNvPr id="1323" name="Google Shape;1048;p138"/>
          <p:cNvSpPr txBox="1"/>
          <p:nvPr/>
        </p:nvSpPr>
        <p:spPr>
          <a:xfrm>
            <a:off x="5510350" y="4584925"/>
            <a:ext cx="3673801" cy="436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algn="r">
              <a:defRPr sz="800">
                <a:solidFill>
                  <a:srgbClr val="595959"/>
                </a:solidFill>
                <a:latin typeface="Titillium Web ExtraLight"/>
                <a:ea typeface="Titillium Web ExtraLight"/>
                <a:cs typeface="Titillium Web ExtraLight"/>
                <a:sym typeface="Titillium Web ExtraLight"/>
              </a:defRPr>
            </a:pPr>
            <a:r>
              <a:t>Source:	 </a:t>
            </a:r>
            <a:r>
              <a:rPr u="sng">
                <a:solidFill>
                  <a:schemeClr val="accent1"/>
                </a:solidFill>
                <a:uFill>
                  <a:solidFill>
                    <a:schemeClr val="accent1"/>
                  </a:solidFill>
                </a:uFill>
                <a:hlinkClick r:id="rId2"/>
              </a:rPr>
              <a:t>https://i.huffpost.com/gen/1644664/thumbs/r-LATTE-ART-403xFB.jpg</a:t>
            </a:r>
          </a:p>
        </p:txBody>
      </p:sp>
      <p:sp>
        <p:nvSpPr>
          <p:cNvPr id="1324" name="Google Shape;1049;p138"/>
          <p:cNvSpPr txBox="1"/>
          <p:nvPr/>
        </p:nvSpPr>
        <p:spPr>
          <a:xfrm>
            <a:off x="5261525" y="831350"/>
            <a:ext cx="3605201" cy="502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75" tIns="34275" rIns="34275" bIns="34275">
            <a:spAutoFit/>
          </a:bodyPr>
          <a:lstStyle>
            <a:lvl1pPr algn="ctr">
              <a:lnSpc>
                <a:spcPct val="90000"/>
              </a:lnSpc>
              <a:spcBef>
                <a:spcPts val="800"/>
              </a:spcBef>
              <a:defRPr sz="1500">
                <a:solidFill>
                  <a:schemeClr val="accent1"/>
                </a:solidFill>
                <a:latin typeface="Titillium Web ExtraLight"/>
                <a:ea typeface="Titillium Web ExtraLight"/>
                <a:cs typeface="Titillium Web ExtraLight"/>
                <a:sym typeface="Titillium Web ExtraLight"/>
              </a:defRPr>
            </a:lvl1pPr>
          </a:lstStyle>
          <a:p>
            <a:r>
              <a:t>Augmented Design Including product design</a:t>
            </a:r>
          </a:p>
        </p:txBody>
      </p:sp>
      <p:sp>
        <p:nvSpPr>
          <p:cNvPr id="1325" name="Google Shape;1050;p138"/>
          <p:cNvSpPr txBox="1"/>
          <p:nvPr/>
        </p:nvSpPr>
        <p:spPr>
          <a:xfrm>
            <a:off x="5227225" y="1729163"/>
            <a:ext cx="3870901" cy="193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Change backgrounds with text or voice input will be commonplace</a:t>
            </a:r>
          </a:p>
          <a:p>
            <a:pPr indent="457200">
              <a:defRPr sz="1200">
                <a:solidFill>
                  <a:srgbClr val="E3E7F0"/>
                </a:solidFill>
                <a:latin typeface="Courier New"/>
                <a:ea typeface="Courier New"/>
                <a:cs typeface="Courier New"/>
                <a:sym typeface="Courier New"/>
              </a:defRPr>
            </a:pPr>
            <a:r>
              <a:t>“Remove people”</a:t>
            </a:r>
            <a:endParaRPr>
              <a:solidFill>
                <a:srgbClr val="FFFFFF"/>
              </a:solidFill>
              <a:latin typeface="Titillium Web"/>
              <a:ea typeface="Titillium Web"/>
              <a:cs typeface="Titillium Web"/>
              <a:sym typeface="Titillium Web"/>
            </a:endParaRPr>
          </a:p>
          <a:p>
            <a:pPr indent="457200">
              <a:defRPr>
                <a:solidFill>
                  <a:srgbClr val="FFFFFF"/>
                </a:solidFill>
                <a:latin typeface="Titillium Web"/>
                <a:ea typeface="Titillium Web"/>
                <a:cs typeface="Titillium Web"/>
                <a:sym typeface="Titillium Web"/>
              </a:defRPr>
            </a:pPr>
            <a:endParaRPr>
              <a:solidFill>
                <a:srgbClr val="FFFFFF"/>
              </a:solidFill>
              <a:latin typeface="Titillium Web"/>
              <a:ea typeface="Titillium Web"/>
              <a:cs typeface="Titillium Web"/>
              <a:sym typeface="Titillium Web"/>
            </a:endParaRPr>
          </a:p>
          <a:p>
            <a:pPr marL="171450" indent="-203200">
              <a:buClr>
                <a:srgbClr val="FFFFFF"/>
              </a:buClr>
              <a:buSzPts val="1400"/>
              <a:buFont typeface="Helvetica"/>
              <a:buChar char="●"/>
              <a:defRPr>
                <a:solidFill>
                  <a:srgbClr val="FFFFFF"/>
                </a:solidFill>
                <a:latin typeface="Titillium Web"/>
                <a:ea typeface="Titillium Web"/>
                <a:cs typeface="Titillium Web"/>
                <a:sym typeface="Titillium Web"/>
              </a:defRPr>
            </a:pPr>
            <a:r>
              <a:t>Not just images; domain specific</a:t>
            </a:r>
            <a:endParaRPr sz="1200">
              <a:solidFill>
                <a:srgbClr val="E3E7F0"/>
              </a:solidFill>
              <a:latin typeface="Courier New"/>
              <a:ea typeface="Courier New"/>
              <a:cs typeface="Courier New"/>
              <a:sym typeface="Courier New"/>
            </a:endParaRPr>
          </a:p>
          <a:p>
            <a:pPr indent="457200">
              <a:defRPr sz="1200">
                <a:solidFill>
                  <a:srgbClr val="E3E7F0"/>
                </a:solidFill>
                <a:latin typeface="Courier New"/>
                <a:ea typeface="Courier New"/>
                <a:cs typeface="Courier New"/>
                <a:sym typeface="Courier New"/>
              </a:defRPr>
            </a:pPr>
            <a:r>
              <a:t>“engineering diagram of an airplane”</a:t>
            </a:r>
          </a:p>
          <a:p>
            <a:pPr indent="457200">
              <a:defRPr sz="1200">
                <a:solidFill>
                  <a:srgbClr val="E3E7F0"/>
                </a:solidFill>
                <a:latin typeface="Courier New"/>
                <a:ea typeface="Courier New"/>
                <a:cs typeface="Courier New"/>
                <a:sym typeface="Courier New"/>
              </a:defRPr>
            </a:pPr>
            <a:r>
              <a:t>“architectural diagram of a bridge”</a:t>
            </a:r>
          </a:p>
        </p:txBody>
      </p:sp>
      <p:sp>
        <p:nvSpPr>
          <p:cNvPr id="1326" name="Google Shape;1051;p138"/>
          <p:cNvSpPr/>
          <p:nvPr/>
        </p:nvSpPr>
        <p:spPr>
          <a:xfrm>
            <a:off x="6079225" y="1324914"/>
            <a:ext cx="2166900" cy="1"/>
          </a:xfrm>
          <a:prstGeom prst="line">
            <a:avLst/>
          </a:prstGeom>
          <a:ln>
            <a:solidFill>
              <a:srgbClr val="1B3751"/>
            </a:solidFill>
          </a:ln>
        </p:spPr>
        <p:txBody>
          <a:bodyPr lIns="45719" rIns="45719"/>
          <a:lstStyle/>
          <a:p>
            <a:endParaRPr/>
          </a:p>
        </p:txBody>
      </p:sp>
      <p:pic>
        <p:nvPicPr>
          <p:cNvPr id="1327" name="Google Shape;1052;p138" descr="Google Shape;1052;p138"/>
          <p:cNvPicPr>
            <a:picLocks noChangeAspect="1"/>
          </p:cNvPicPr>
          <p:nvPr/>
        </p:nvPicPr>
        <p:blipFill>
          <a:blip r:embed="rId3"/>
          <a:stretch>
            <a:fillRect/>
          </a:stretch>
        </p:blipFill>
        <p:spPr>
          <a:xfrm>
            <a:off x="624874" y="1054000"/>
            <a:ext cx="3409950" cy="1918106"/>
          </a:xfrm>
          <a:prstGeom prst="rect">
            <a:avLst/>
          </a:prstGeom>
          <a:ln w="12700">
            <a:miter lim="400000"/>
          </a:ln>
        </p:spPr>
      </p:pic>
      <p:pic>
        <p:nvPicPr>
          <p:cNvPr id="1328" name="Google Shape;1053;p138" descr="Google Shape;1053;p138"/>
          <p:cNvPicPr>
            <a:picLocks noChangeAspect="1"/>
          </p:cNvPicPr>
          <p:nvPr/>
        </p:nvPicPr>
        <p:blipFill>
          <a:blip r:embed="rId4"/>
          <a:stretch>
            <a:fillRect/>
          </a:stretch>
        </p:blipFill>
        <p:spPr>
          <a:xfrm>
            <a:off x="624874" y="3017390"/>
            <a:ext cx="1869926" cy="1875329"/>
          </a:xfrm>
          <a:prstGeom prst="rect">
            <a:avLst/>
          </a:prstGeom>
          <a:ln w="12700">
            <a:miter lim="400000"/>
          </a:ln>
        </p:spPr>
      </p:pic>
      <p:pic>
        <p:nvPicPr>
          <p:cNvPr id="1329" name="Google Shape;1054;p138" descr="Google Shape;1054;p138"/>
          <p:cNvPicPr>
            <a:picLocks noChangeAspect="1"/>
          </p:cNvPicPr>
          <p:nvPr/>
        </p:nvPicPr>
        <p:blipFill>
          <a:blip r:embed="rId5"/>
          <a:stretch>
            <a:fillRect/>
          </a:stretch>
        </p:blipFill>
        <p:spPr>
          <a:xfrm>
            <a:off x="2569599" y="3017404"/>
            <a:ext cx="1869916" cy="1875321"/>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Google Shape;1558;p197"/>
          <p:cNvSpPr txBox="1">
            <a:spLocks noGrp="1"/>
          </p:cNvSpPr>
          <p:nvPr>
            <p:ph type="title"/>
          </p:nvPr>
        </p:nvSpPr>
        <p:spPr>
          <a:xfrm>
            <a:off x="225825" y="137159"/>
            <a:ext cx="7689599" cy="594002"/>
          </a:xfrm>
          <a:prstGeom prst="rect">
            <a:avLst/>
          </a:prstGeom>
        </p:spPr>
        <p:txBody>
          <a:bodyPr/>
          <a:lstStyle/>
          <a:p>
            <a:r>
              <a:t>Simple example of an AI Workflow.</a:t>
            </a:r>
          </a:p>
        </p:txBody>
      </p:sp>
      <p:sp>
        <p:nvSpPr>
          <p:cNvPr id="697" name="Google Shape;1559;p197"/>
          <p:cNvSpPr/>
          <p:nvPr/>
        </p:nvSpPr>
        <p:spPr>
          <a:xfrm>
            <a:off x="6750463" y="2310525"/>
            <a:ext cx="2393701" cy="717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888"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endParaRPr/>
          </a:p>
        </p:txBody>
      </p:sp>
      <p:sp>
        <p:nvSpPr>
          <p:cNvPr id="698" name="Google Shape;1560;p197"/>
          <p:cNvSpPr/>
          <p:nvPr/>
        </p:nvSpPr>
        <p:spPr>
          <a:xfrm>
            <a:off x="7645324" y="1634050"/>
            <a:ext cx="911701" cy="717601"/>
          </a:xfrm>
          <a:prstGeom prst="rect">
            <a:avLst/>
          </a:prstGeom>
          <a:solidFill>
            <a:srgbClr val="0A0A0C"/>
          </a:solidFill>
          <a:ln w="12700">
            <a:miter lim="400000"/>
          </a:ln>
        </p:spPr>
        <p:txBody>
          <a:bodyPr lIns="45719" rIns="45719" anchor="ctr"/>
          <a:lstStyle/>
          <a:p>
            <a:endParaRPr/>
          </a:p>
        </p:txBody>
      </p:sp>
      <p:grpSp>
        <p:nvGrpSpPr>
          <p:cNvPr id="701" name="Google Shape;1561;p197"/>
          <p:cNvGrpSpPr/>
          <p:nvPr/>
        </p:nvGrpSpPr>
        <p:grpSpPr>
          <a:xfrm>
            <a:off x="7409719" y="1250357"/>
            <a:ext cx="1383001" cy="1240659"/>
            <a:chOff x="0" y="0"/>
            <a:chExt cx="1382999" cy="1240658"/>
          </a:xfrm>
        </p:grpSpPr>
        <p:pic>
          <p:nvPicPr>
            <p:cNvPr id="699" name="Google Shape;1562;p197" descr="Google Shape;1562;p197"/>
            <p:cNvPicPr>
              <a:picLocks noChangeAspect="1"/>
            </p:cNvPicPr>
            <p:nvPr/>
          </p:nvPicPr>
          <p:blipFill>
            <a:blip r:embed="rId2"/>
            <a:stretch>
              <a:fillRect/>
            </a:stretch>
          </p:blipFill>
          <p:spPr>
            <a:xfrm>
              <a:off x="238087" y="333833"/>
              <a:ext cx="906825" cy="906825"/>
            </a:xfrm>
            <a:prstGeom prst="rect">
              <a:avLst/>
            </a:prstGeom>
            <a:ln w="12700" cap="flat">
              <a:noFill/>
              <a:miter lim="400000"/>
            </a:ln>
            <a:effectLst/>
          </p:spPr>
        </p:pic>
        <p:sp>
          <p:nvSpPr>
            <p:cNvPr id="700" name="Google Shape;1563;p197"/>
            <p:cNvSpPr txBox="1"/>
            <p:nvPr/>
          </p:nvSpPr>
          <p:spPr>
            <a:xfrm>
              <a:off x="0" y="-1"/>
              <a:ext cx="1383000" cy="309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r>
                <a:t>Continuous Monitoring</a:t>
              </a:r>
            </a:p>
          </p:txBody>
        </p:sp>
      </p:grpSp>
      <p:sp>
        <p:nvSpPr>
          <p:cNvPr id="702" name="Google Shape;1564;p197"/>
          <p:cNvSpPr/>
          <p:nvPr/>
        </p:nvSpPr>
        <p:spPr>
          <a:xfrm>
            <a:off x="183424" y="2310525"/>
            <a:ext cx="2393702" cy="717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193"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endParaRPr/>
          </a:p>
        </p:txBody>
      </p:sp>
      <p:sp>
        <p:nvSpPr>
          <p:cNvPr id="703" name="Google Shape;1565;p197"/>
          <p:cNvSpPr/>
          <p:nvPr/>
        </p:nvSpPr>
        <p:spPr>
          <a:xfrm>
            <a:off x="554525" y="1726750"/>
            <a:ext cx="640801" cy="640801"/>
          </a:xfrm>
          <a:prstGeom prst="ellipse">
            <a:avLst/>
          </a:prstGeom>
          <a:solidFill>
            <a:srgbClr val="0A0A0C"/>
          </a:solidFill>
          <a:ln w="12700">
            <a:miter lim="400000"/>
          </a:ln>
        </p:spPr>
        <p:txBody>
          <a:bodyPr lIns="45719" rIns="45719" anchor="ctr"/>
          <a:lstStyle/>
          <a:p>
            <a:endParaRPr/>
          </a:p>
        </p:txBody>
      </p:sp>
      <p:sp>
        <p:nvSpPr>
          <p:cNvPr id="704" name="Google Shape;1566;p197"/>
          <p:cNvSpPr/>
          <p:nvPr/>
        </p:nvSpPr>
        <p:spPr>
          <a:xfrm>
            <a:off x="4778412" y="2310525"/>
            <a:ext cx="2393702" cy="717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888"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endParaRPr/>
          </a:p>
        </p:txBody>
      </p:sp>
      <p:sp>
        <p:nvSpPr>
          <p:cNvPr id="705" name="Google Shape;1567;p197"/>
          <p:cNvSpPr/>
          <p:nvPr/>
        </p:nvSpPr>
        <p:spPr>
          <a:xfrm>
            <a:off x="3291199" y="2310525"/>
            <a:ext cx="2393701" cy="717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35"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endParaRPr/>
          </a:p>
        </p:txBody>
      </p:sp>
      <p:sp>
        <p:nvSpPr>
          <p:cNvPr id="706" name="Google Shape;1568;p197"/>
          <p:cNvSpPr/>
          <p:nvPr/>
        </p:nvSpPr>
        <p:spPr>
          <a:xfrm>
            <a:off x="4399858" y="2310525"/>
            <a:ext cx="176401" cy="176401"/>
          </a:xfrm>
          <a:prstGeom prst="ellipse">
            <a:avLst/>
          </a:prstGeom>
          <a:solidFill>
            <a:srgbClr val="0A0A0C"/>
          </a:solidFill>
          <a:ln w="12700">
            <a:miter lim="400000"/>
          </a:ln>
        </p:spPr>
        <p:txBody>
          <a:bodyPr lIns="45719" rIns="45719" anchor="ctr"/>
          <a:lstStyle/>
          <a:p>
            <a:endParaRPr/>
          </a:p>
        </p:txBody>
      </p:sp>
      <p:grpSp>
        <p:nvGrpSpPr>
          <p:cNvPr id="709" name="Google Shape;1569;p197"/>
          <p:cNvGrpSpPr/>
          <p:nvPr/>
        </p:nvGrpSpPr>
        <p:grpSpPr>
          <a:xfrm>
            <a:off x="3796555" y="1250357"/>
            <a:ext cx="1383001" cy="1232709"/>
            <a:chOff x="0" y="0"/>
            <a:chExt cx="1382999" cy="1232708"/>
          </a:xfrm>
        </p:grpSpPr>
        <p:pic>
          <p:nvPicPr>
            <p:cNvPr id="707" name="Google Shape;1570;p197" descr="Google Shape;1570;p197"/>
            <p:cNvPicPr>
              <a:picLocks noChangeAspect="1"/>
            </p:cNvPicPr>
            <p:nvPr/>
          </p:nvPicPr>
          <p:blipFill>
            <a:blip r:embed="rId3"/>
            <a:stretch>
              <a:fillRect/>
            </a:stretch>
          </p:blipFill>
          <p:spPr>
            <a:xfrm>
              <a:off x="246090" y="341783"/>
              <a:ext cx="890819" cy="890925"/>
            </a:xfrm>
            <a:prstGeom prst="rect">
              <a:avLst/>
            </a:prstGeom>
            <a:ln w="12700" cap="flat">
              <a:noFill/>
              <a:miter lim="400000"/>
            </a:ln>
            <a:effectLst/>
          </p:spPr>
        </p:pic>
        <p:sp>
          <p:nvSpPr>
            <p:cNvPr id="708" name="Google Shape;1571;p197"/>
            <p:cNvSpPr txBox="1"/>
            <p:nvPr/>
          </p:nvSpPr>
          <p:spPr>
            <a:xfrm>
              <a:off x="0" y="-1"/>
              <a:ext cx="1383000" cy="309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r>
                <a:t>Build &amp; Validate a Model</a:t>
              </a:r>
            </a:p>
          </p:txBody>
        </p:sp>
      </p:grpSp>
      <p:grpSp>
        <p:nvGrpSpPr>
          <p:cNvPr id="712" name="Google Shape;1572;p197"/>
          <p:cNvGrpSpPr/>
          <p:nvPr/>
        </p:nvGrpSpPr>
        <p:grpSpPr>
          <a:xfrm>
            <a:off x="183425" y="1250357"/>
            <a:ext cx="1383000" cy="1187060"/>
            <a:chOff x="0" y="0"/>
            <a:chExt cx="1382999" cy="1187058"/>
          </a:xfrm>
        </p:grpSpPr>
        <p:pic>
          <p:nvPicPr>
            <p:cNvPr id="710" name="Google Shape;1573;p197" descr="Google Shape;1573;p197"/>
            <p:cNvPicPr>
              <a:picLocks noChangeAspect="1"/>
            </p:cNvPicPr>
            <p:nvPr/>
          </p:nvPicPr>
          <p:blipFill>
            <a:blip r:embed="rId4"/>
            <a:stretch>
              <a:fillRect/>
            </a:stretch>
          </p:blipFill>
          <p:spPr>
            <a:xfrm>
              <a:off x="291699" y="387432"/>
              <a:ext cx="799627" cy="799627"/>
            </a:xfrm>
            <a:prstGeom prst="rect">
              <a:avLst/>
            </a:prstGeom>
            <a:ln w="12700" cap="flat">
              <a:noFill/>
              <a:miter lim="400000"/>
            </a:ln>
            <a:effectLst/>
          </p:spPr>
        </p:pic>
        <p:sp>
          <p:nvSpPr>
            <p:cNvPr id="711" name="Google Shape;1574;p197"/>
            <p:cNvSpPr txBox="1"/>
            <p:nvPr/>
          </p:nvSpPr>
          <p:spPr>
            <a:xfrm>
              <a:off x="0" y="-1"/>
              <a:ext cx="1383000" cy="309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r>
                <a:t>Business Strategy</a:t>
              </a:r>
            </a:p>
          </p:txBody>
        </p:sp>
      </p:grpSp>
      <p:sp>
        <p:nvSpPr>
          <p:cNvPr id="713" name="Google Shape;1575;p197"/>
          <p:cNvSpPr/>
          <p:nvPr/>
        </p:nvSpPr>
        <p:spPr>
          <a:xfrm>
            <a:off x="1911524" y="2310525"/>
            <a:ext cx="2393702" cy="717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193"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endParaRPr/>
          </a:p>
        </p:txBody>
      </p:sp>
      <p:sp>
        <p:nvSpPr>
          <p:cNvPr id="714" name="Google Shape;1576;p197"/>
          <p:cNvSpPr/>
          <p:nvPr/>
        </p:nvSpPr>
        <p:spPr>
          <a:xfrm>
            <a:off x="2225638" y="1634050"/>
            <a:ext cx="911700" cy="826200"/>
          </a:xfrm>
          <a:prstGeom prst="rect">
            <a:avLst/>
          </a:prstGeom>
          <a:solidFill>
            <a:srgbClr val="0A0A0C"/>
          </a:solidFill>
          <a:ln w="12700">
            <a:miter lim="400000"/>
          </a:ln>
        </p:spPr>
        <p:txBody>
          <a:bodyPr lIns="45719" rIns="45719" anchor="ctr"/>
          <a:lstStyle/>
          <a:p>
            <a:endParaRPr/>
          </a:p>
        </p:txBody>
      </p:sp>
      <p:grpSp>
        <p:nvGrpSpPr>
          <p:cNvPr id="717" name="Google Shape;1577;p197"/>
          <p:cNvGrpSpPr/>
          <p:nvPr/>
        </p:nvGrpSpPr>
        <p:grpSpPr>
          <a:xfrm>
            <a:off x="1989990" y="1250357"/>
            <a:ext cx="1383001" cy="1240659"/>
            <a:chOff x="0" y="0"/>
            <a:chExt cx="1382999" cy="1240658"/>
          </a:xfrm>
        </p:grpSpPr>
        <p:pic>
          <p:nvPicPr>
            <p:cNvPr id="715" name="Google Shape;1578;p197" descr="Google Shape;1578;p197"/>
            <p:cNvPicPr>
              <a:picLocks noChangeAspect="1"/>
            </p:cNvPicPr>
            <p:nvPr/>
          </p:nvPicPr>
          <p:blipFill>
            <a:blip r:embed="rId5"/>
            <a:stretch>
              <a:fillRect/>
            </a:stretch>
          </p:blipFill>
          <p:spPr>
            <a:xfrm>
              <a:off x="238087" y="333833"/>
              <a:ext cx="906825" cy="906825"/>
            </a:xfrm>
            <a:prstGeom prst="rect">
              <a:avLst/>
            </a:prstGeom>
            <a:ln w="12700" cap="flat">
              <a:noFill/>
              <a:miter lim="400000"/>
            </a:ln>
            <a:effectLst/>
          </p:spPr>
        </p:pic>
        <p:sp>
          <p:nvSpPr>
            <p:cNvPr id="716" name="Google Shape;1579;p197"/>
            <p:cNvSpPr txBox="1"/>
            <p:nvPr/>
          </p:nvSpPr>
          <p:spPr>
            <a:xfrm>
              <a:off x="0" y="-1"/>
              <a:ext cx="1383000" cy="309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r>
                <a:t>Collect Data</a:t>
              </a:r>
            </a:p>
          </p:txBody>
        </p:sp>
      </p:grpSp>
      <p:sp>
        <p:nvSpPr>
          <p:cNvPr id="718" name="Google Shape;1580;p197"/>
          <p:cNvSpPr/>
          <p:nvPr/>
        </p:nvSpPr>
        <p:spPr>
          <a:xfrm>
            <a:off x="5838775" y="1634050"/>
            <a:ext cx="911700" cy="826200"/>
          </a:xfrm>
          <a:prstGeom prst="rect">
            <a:avLst/>
          </a:prstGeom>
          <a:solidFill>
            <a:srgbClr val="0A0A0C"/>
          </a:solidFill>
          <a:ln w="12700">
            <a:miter lim="400000"/>
          </a:ln>
        </p:spPr>
        <p:txBody>
          <a:bodyPr lIns="45719" rIns="45719" anchor="ctr"/>
          <a:lstStyle/>
          <a:p>
            <a:endParaRPr/>
          </a:p>
        </p:txBody>
      </p:sp>
      <p:grpSp>
        <p:nvGrpSpPr>
          <p:cNvPr id="721" name="Google Shape;1581;p197"/>
          <p:cNvGrpSpPr/>
          <p:nvPr/>
        </p:nvGrpSpPr>
        <p:grpSpPr>
          <a:xfrm>
            <a:off x="5603123" y="1250358"/>
            <a:ext cx="1383001" cy="1248609"/>
            <a:chOff x="0" y="0"/>
            <a:chExt cx="1382999" cy="1248608"/>
          </a:xfrm>
        </p:grpSpPr>
        <p:pic>
          <p:nvPicPr>
            <p:cNvPr id="719" name="Google Shape;1582;p197" descr="Google Shape;1582;p197"/>
            <p:cNvPicPr>
              <a:picLocks noChangeAspect="1"/>
            </p:cNvPicPr>
            <p:nvPr/>
          </p:nvPicPr>
          <p:blipFill>
            <a:blip r:embed="rId6"/>
            <a:stretch>
              <a:fillRect/>
            </a:stretch>
          </p:blipFill>
          <p:spPr>
            <a:xfrm>
              <a:off x="238087" y="325882"/>
              <a:ext cx="906825" cy="922727"/>
            </a:xfrm>
            <a:prstGeom prst="rect">
              <a:avLst/>
            </a:prstGeom>
            <a:ln w="12700" cap="flat">
              <a:noFill/>
              <a:miter lim="400000"/>
            </a:ln>
            <a:effectLst/>
          </p:spPr>
        </p:pic>
        <p:sp>
          <p:nvSpPr>
            <p:cNvPr id="720" name="Google Shape;1583;p197"/>
            <p:cNvSpPr txBox="1"/>
            <p:nvPr/>
          </p:nvSpPr>
          <p:spPr>
            <a:xfrm>
              <a:off x="0" y="0"/>
              <a:ext cx="1383000" cy="309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r>
                <a:t>Deploy the Technology</a:t>
              </a:r>
            </a:p>
          </p:txBody>
        </p:sp>
      </p:grpSp>
      <p:sp>
        <p:nvSpPr>
          <p:cNvPr id="722" name="Google Shape;1584;p197"/>
          <p:cNvSpPr txBox="1"/>
          <p:nvPr/>
        </p:nvSpPr>
        <p:spPr>
          <a:xfrm>
            <a:off x="39800" y="3773838"/>
            <a:ext cx="1670250" cy="3479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75" tIns="34275" rIns="34275" bIns="34275" anchor="ctr">
            <a:spAutoFit/>
          </a:bodyPr>
          <a:lstStyle>
            <a:lvl1pPr algn="ctr">
              <a:defRPr sz="900">
                <a:solidFill>
                  <a:srgbClr val="FFFFFF"/>
                </a:solidFill>
                <a:latin typeface="Roboto"/>
                <a:ea typeface="Roboto"/>
                <a:cs typeface="Roboto"/>
                <a:sym typeface="Roboto"/>
              </a:defRPr>
            </a:lvl1pPr>
          </a:lstStyle>
          <a:p>
            <a:r>
              <a:t>“Predict how many ice cream cones we will sell each day.”</a:t>
            </a:r>
          </a:p>
        </p:txBody>
      </p:sp>
      <p:pic>
        <p:nvPicPr>
          <p:cNvPr id="723" name="Google Shape;1585;p197" descr="Google Shape;1585;p197"/>
          <p:cNvPicPr>
            <a:picLocks noChangeAspect="1"/>
          </p:cNvPicPr>
          <p:nvPr/>
        </p:nvPicPr>
        <p:blipFill>
          <a:blip r:embed="rId7"/>
          <a:stretch>
            <a:fillRect/>
          </a:stretch>
        </p:blipFill>
        <p:spPr>
          <a:xfrm>
            <a:off x="701863" y="3289408"/>
            <a:ext cx="346128" cy="348226"/>
          </a:xfrm>
          <a:prstGeom prst="rect">
            <a:avLst/>
          </a:prstGeom>
          <a:ln w="12700">
            <a:miter lim="400000"/>
          </a:ln>
        </p:spPr>
      </p:pic>
      <p:grpSp>
        <p:nvGrpSpPr>
          <p:cNvPr id="729" name="Google Shape;1586;p197"/>
          <p:cNvGrpSpPr/>
          <p:nvPr/>
        </p:nvGrpSpPr>
        <p:grpSpPr>
          <a:xfrm>
            <a:off x="2056625" y="3241221"/>
            <a:ext cx="1249726" cy="444601"/>
            <a:chOff x="0" y="0"/>
            <a:chExt cx="1249725" cy="444599"/>
          </a:xfrm>
        </p:grpSpPr>
        <p:pic>
          <p:nvPicPr>
            <p:cNvPr id="724" name="Google Shape;1587;p197" descr="Google Shape;1587;p197"/>
            <p:cNvPicPr>
              <a:picLocks noChangeAspect="1"/>
            </p:cNvPicPr>
            <p:nvPr/>
          </p:nvPicPr>
          <p:blipFill>
            <a:blip r:embed="rId8"/>
            <a:stretch>
              <a:fillRect/>
            </a:stretch>
          </p:blipFill>
          <p:spPr>
            <a:xfrm>
              <a:off x="-1" y="49237"/>
              <a:ext cx="346126" cy="346126"/>
            </a:xfrm>
            <a:prstGeom prst="rect">
              <a:avLst/>
            </a:prstGeom>
            <a:ln w="12700" cap="flat">
              <a:noFill/>
              <a:miter lim="400000"/>
            </a:ln>
            <a:effectLst/>
          </p:spPr>
        </p:pic>
        <p:pic>
          <p:nvPicPr>
            <p:cNvPr id="725" name="Google Shape;1588;p197" descr="Google Shape;1588;p197"/>
            <p:cNvPicPr>
              <a:picLocks noChangeAspect="1"/>
            </p:cNvPicPr>
            <p:nvPr/>
          </p:nvPicPr>
          <p:blipFill>
            <a:blip r:embed="rId9"/>
            <a:stretch>
              <a:fillRect/>
            </a:stretch>
          </p:blipFill>
          <p:spPr>
            <a:xfrm>
              <a:off x="451799" y="49237"/>
              <a:ext cx="346126" cy="346126"/>
            </a:xfrm>
            <a:prstGeom prst="rect">
              <a:avLst/>
            </a:prstGeom>
            <a:ln w="12700" cap="flat">
              <a:noFill/>
              <a:miter lim="400000"/>
            </a:ln>
            <a:effectLst/>
          </p:spPr>
        </p:pic>
        <p:pic>
          <p:nvPicPr>
            <p:cNvPr id="726" name="Google Shape;1589;p197" descr="Google Shape;1589;p197"/>
            <p:cNvPicPr>
              <a:picLocks noChangeAspect="1"/>
            </p:cNvPicPr>
            <p:nvPr/>
          </p:nvPicPr>
          <p:blipFill>
            <a:blip r:embed="rId10"/>
            <a:stretch>
              <a:fillRect/>
            </a:stretch>
          </p:blipFill>
          <p:spPr>
            <a:xfrm>
              <a:off x="903599" y="49237"/>
              <a:ext cx="346126" cy="346126"/>
            </a:xfrm>
            <a:prstGeom prst="rect">
              <a:avLst/>
            </a:prstGeom>
            <a:ln w="12700" cap="flat">
              <a:noFill/>
              <a:miter lim="400000"/>
            </a:ln>
            <a:effectLst/>
          </p:spPr>
        </p:pic>
        <p:sp>
          <p:nvSpPr>
            <p:cNvPr id="727" name="Google Shape;1590;p197"/>
            <p:cNvSpPr/>
            <p:nvPr/>
          </p:nvSpPr>
          <p:spPr>
            <a:xfrm flipH="1">
              <a:off x="397974" y="0"/>
              <a:ext cx="1" cy="444601"/>
            </a:xfrm>
            <a:prstGeom prst="line">
              <a:avLst/>
            </a:prstGeom>
            <a:noFill/>
            <a:ln w="9525" cap="flat">
              <a:solidFill>
                <a:srgbClr val="7D96AC"/>
              </a:solidFill>
              <a:prstDash val="solid"/>
              <a:round/>
            </a:ln>
            <a:effectLst>
              <a:outerShdw blurRad="63500" dist="19050" dir="5400000" rotWithShape="0">
                <a:srgbClr val="7D96AC">
                  <a:alpha val="50000"/>
                </a:srgbClr>
              </a:outerShdw>
            </a:effectLst>
          </p:spPr>
          <p:txBody>
            <a:bodyPr wrap="square" lIns="45719" tIns="45719" rIns="45719" bIns="45719" numCol="1" anchor="t">
              <a:noAutofit/>
            </a:bodyPr>
            <a:lstStyle/>
            <a:p>
              <a:endParaRPr/>
            </a:p>
          </p:txBody>
        </p:sp>
        <p:sp>
          <p:nvSpPr>
            <p:cNvPr id="728" name="Google Shape;1591;p197"/>
            <p:cNvSpPr/>
            <p:nvPr/>
          </p:nvSpPr>
          <p:spPr>
            <a:xfrm flipH="1">
              <a:off x="797924" y="0"/>
              <a:ext cx="1" cy="444601"/>
            </a:xfrm>
            <a:prstGeom prst="line">
              <a:avLst/>
            </a:prstGeom>
            <a:noFill/>
            <a:ln w="9525" cap="flat">
              <a:solidFill>
                <a:srgbClr val="7D96AC"/>
              </a:solidFill>
              <a:prstDash val="solid"/>
              <a:round/>
            </a:ln>
            <a:effectLst>
              <a:outerShdw blurRad="63500" dist="19050" dir="5400000" rotWithShape="0">
                <a:srgbClr val="7D96AC">
                  <a:alpha val="50000"/>
                </a:srgbClr>
              </a:outerShdw>
            </a:effectLst>
          </p:spPr>
          <p:txBody>
            <a:bodyPr wrap="square" lIns="45719" tIns="45719" rIns="45719" bIns="45719" numCol="1" anchor="t">
              <a:noAutofit/>
            </a:bodyPr>
            <a:lstStyle/>
            <a:p>
              <a:endParaRPr/>
            </a:p>
          </p:txBody>
        </p:sp>
      </p:grpSp>
      <p:sp>
        <p:nvSpPr>
          <p:cNvPr id="730" name="Google Shape;1592;p197"/>
          <p:cNvSpPr txBox="1"/>
          <p:nvPr/>
        </p:nvSpPr>
        <p:spPr>
          <a:xfrm>
            <a:off x="1880713" y="3703988"/>
            <a:ext cx="1601551" cy="487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75" tIns="34275" rIns="34275" bIns="34275" anchor="ctr">
            <a:spAutoFit/>
          </a:bodyPr>
          <a:lstStyle>
            <a:lvl1pPr algn="ctr">
              <a:defRPr sz="900">
                <a:solidFill>
                  <a:srgbClr val="FFFFFF"/>
                </a:solidFill>
                <a:latin typeface="Roboto"/>
                <a:ea typeface="Roboto"/>
                <a:cs typeface="Roboto"/>
                <a:sym typeface="Roboto"/>
              </a:defRPr>
            </a:lvl1pPr>
          </a:lstStyle>
          <a:p>
            <a:r>
              <a:t>“Get historical price, temperature  &amp; seasonal data”</a:t>
            </a:r>
          </a:p>
        </p:txBody>
      </p:sp>
      <p:pic>
        <p:nvPicPr>
          <p:cNvPr id="731" name="Google Shape;1593;p197" descr="Google Shape;1593;p197"/>
          <p:cNvPicPr>
            <a:picLocks noChangeAspect="1"/>
          </p:cNvPicPr>
          <p:nvPr/>
        </p:nvPicPr>
        <p:blipFill>
          <a:blip r:embed="rId11"/>
          <a:stretch>
            <a:fillRect/>
          </a:stretch>
        </p:blipFill>
        <p:spPr>
          <a:xfrm>
            <a:off x="4314987" y="3284385"/>
            <a:ext cx="346128" cy="358272"/>
          </a:xfrm>
          <a:prstGeom prst="rect">
            <a:avLst/>
          </a:prstGeom>
          <a:ln w="12700">
            <a:miter lim="400000"/>
          </a:ln>
        </p:spPr>
      </p:pic>
      <p:sp>
        <p:nvSpPr>
          <p:cNvPr id="732" name="Google Shape;1594;p197"/>
          <p:cNvSpPr txBox="1"/>
          <p:nvPr/>
        </p:nvSpPr>
        <p:spPr>
          <a:xfrm>
            <a:off x="3987399" y="3773838"/>
            <a:ext cx="1001251" cy="3479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75" tIns="34275" rIns="34275" bIns="34275" anchor="ctr">
            <a:spAutoFit/>
          </a:bodyPr>
          <a:lstStyle>
            <a:lvl1pPr algn="ctr">
              <a:defRPr sz="900">
                <a:solidFill>
                  <a:srgbClr val="FFFFFF"/>
                </a:solidFill>
                <a:latin typeface="Roboto"/>
                <a:ea typeface="Roboto"/>
                <a:cs typeface="Roboto"/>
                <a:sym typeface="Roboto"/>
              </a:defRPr>
            </a:lvl1pPr>
          </a:lstStyle>
          <a:p>
            <a:r>
              <a:t>“Use machine learning!”</a:t>
            </a:r>
          </a:p>
        </p:txBody>
      </p:sp>
      <p:sp>
        <p:nvSpPr>
          <p:cNvPr id="733" name="Google Shape;1595;p197"/>
          <p:cNvSpPr txBox="1"/>
          <p:nvPr/>
        </p:nvSpPr>
        <p:spPr>
          <a:xfrm>
            <a:off x="5668774" y="3773850"/>
            <a:ext cx="1126351" cy="3479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75" tIns="34275" rIns="34275" bIns="34275" anchor="ctr">
            <a:spAutoFit/>
          </a:bodyPr>
          <a:lstStyle>
            <a:lvl1pPr algn="ctr">
              <a:defRPr sz="900">
                <a:solidFill>
                  <a:srgbClr val="FFFFFF"/>
                </a:solidFill>
                <a:latin typeface="Roboto"/>
                <a:ea typeface="Roboto"/>
                <a:cs typeface="Roboto"/>
                <a:sym typeface="Roboto"/>
              </a:defRPr>
            </a:lvl1pPr>
          </a:lstStyle>
          <a:p>
            <a:r>
              <a:t>“Predictions are sent to our suppliers”</a:t>
            </a:r>
          </a:p>
        </p:txBody>
      </p:sp>
      <p:pic>
        <p:nvPicPr>
          <p:cNvPr id="734" name="Google Shape;1596;p197" descr="Google Shape;1596;p197"/>
          <p:cNvPicPr>
            <a:picLocks noChangeAspect="1"/>
          </p:cNvPicPr>
          <p:nvPr/>
        </p:nvPicPr>
        <p:blipFill>
          <a:blip r:embed="rId12"/>
          <a:stretch>
            <a:fillRect/>
          </a:stretch>
        </p:blipFill>
        <p:spPr>
          <a:xfrm>
            <a:off x="6121560" y="3290458"/>
            <a:ext cx="346126" cy="346126"/>
          </a:xfrm>
          <a:prstGeom prst="rect">
            <a:avLst/>
          </a:prstGeom>
          <a:ln w="12700">
            <a:miter lim="400000"/>
          </a:ln>
        </p:spPr>
      </p:pic>
      <p:pic>
        <p:nvPicPr>
          <p:cNvPr id="735" name="Google Shape;1597;p197" descr="Google Shape;1597;p197"/>
          <p:cNvPicPr>
            <a:picLocks noChangeAspect="1"/>
          </p:cNvPicPr>
          <p:nvPr/>
        </p:nvPicPr>
        <p:blipFill>
          <a:blip r:embed="rId13"/>
          <a:stretch>
            <a:fillRect/>
          </a:stretch>
        </p:blipFill>
        <p:spPr>
          <a:xfrm>
            <a:off x="7928156" y="3290458"/>
            <a:ext cx="346126" cy="346126"/>
          </a:xfrm>
          <a:prstGeom prst="rect">
            <a:avLst/>
          </a:prstGeom>
          <a:ln w="12700">
            <a:miter lim="400000"/>
          </a:ln>
        </p:spPr>
      </p:pic>
      <p:sp>
        <p:nvSpPr>
          <p:cNvPr id="736" name="Google Shape;1598;p197"/>
          <p:cNvSpPr txBox="1"/>
          <p:nvPr/>
        </p:nvSpPr>
        <p:spPr>
          <a:xfrm>
            <a:off x="7478194" y="3703988"/>
            <a:ext cx="1246051" cy="4876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75" tIns="34275" rIns="34275" bIns="34275" anchor="ctr">
            <a:spAutoFit/>
          </a:bodyPr>
          <a:lstStyle>
            <a:lvl1pPr algn="ctr">
              <a:defRPr sz="900">
                <a:solidFill>
                  <a:srgbClr val="FFFFFF"/>
                </a:solidFill>
                <a:latin typeface="Roboto"/>
                <a:ea typeface="Roboto"/>
                <a:cs typeface="Roboto"/>
                <a:sym typeface="Roboto"/>
              </a:defRPr>
            </a:lvl1pPr>
          </a:lstStyle>
          <a:p>
            <a:r>
              <a:t>“We are partially closed due to the pandemic”</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723"/>
                                        </p:tgtEl>
                                        <p:attrNameLst>
                                          <p:attrName>style.visibility</p:attrName>
                                        </p:attrNameLst>
                                      </p:cBhvr>
                                      <p:to>
                                        <p:strVal val="visible"/>
                                      </p:to>
                                    </p:set>
                                    <p:animEffect transition="in" filter="fade">
                                      <p:cBhvr>
                                        <p:cTn id="7" dur="1000"/>
                                        <p:tgtEl>
                                          <p:spTgt spid="723"/>
                                        </p:tgtEl>
                                      </p:cBhvr>
                                    </p:animEffect>
                                  </p:childTnLst>
                                </p:cTn>
                              </p:par>
                            </p:childTnLst>
                          </p:cTn>
                        </p:par>
                        <p:par>
                          <p:cTn id="8" fill="hold">
                            <p:stCondLst>
                              <p:cond delay="1000"/>
                            </p:stCondLst>
                            <p:childTnLst>
                              <p:par>
                                <p:cTn id="9" presetID="10" presetClass="entr" fill="hold" grpId="2" nodeType="afterEffect">
                                  <p:stCondLst>
                                    <p:cond delay="0"/>
                                  </p:stCondLst>
                                  <p:iterate>
                                    <p:tmAbs val="0"/>
                                  </p:iterate>
                                  <p:childTnLst>
                                    <p:set>
                                      <p:cBhvr>
                                        <p:cTn id="10" fill="hold"/>
                                        <p:tgtEl>
                                          <p:spTgt spid="722"/>
                                        </p:tgtEl>
                                        <p:attrNameLst>
                                          <p:attrName>style.visibility</p:attrName>
                                        </p:attrNameLst>
                                      </p:cBhvr>
                                      <p:to>
                                        <p:strVal val="visible"/>
                                      </p:to>
                                    </p:set>
                                    <p:animEffect transition="in" filter="fade">
                                      <p:cBhvr>
                                        <p:cTn id="11" dur="1000"/>
                                        <p:tgtEl>
                                          <p:spTgt spid="7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fill="hold" grpId="3" nodeType="clickEffect">
                                  <p:stCondLst>
                                    <p:cond delay="0"/>
                                  </p:stCondLst>
                                  <p:iterate>
                                    <p:tmAbs val="0"/>
                                  </p:iterate>
                                  <p:childTnLst>
                                    <p:set>
                                      <p:cBhvr>
                                        <p:cTn id="15" fill="hold"/>
                                        <p:tgtEl>
                                          <p:spTgt spid="729"/>
                                        </p:tgtEl>
                                        <p:attrNameLst>
                                          <p:attrName>style.visibility</p:attrName>
                                        </p:attrNameLst>
                                      </p:cBhvr>
                                      <p:to>
                                        <p:strVal val="visible"/>
                                      </p:to>
                                    </p:set>
                                    <p:animEffect transition="in" filter="fade">
                                      <p:cBhvr>
                                        <p:cTn id="16" dur="1000"/>
                                        <p:tgtEl>
                                          <p:spTgt spid="729"/>
                                        </p:tgtEl>
                                      </p:cBhvr>
                                    </p:animEffect>
                                  </p:childTnLst>
                                </p:cTn>
                              </p:par>
                            </p:childTnLst>
                          </p:cTn>
                        </p:par>
                        <p:par>
                          <p:cTn id="17" fill="hold">
                            <p:stCondLst>
                              <p:cond delay="1000"/>
                            </p:stCondLst>
                            <p:childTnLst>
                              <p:par>
                                <p:cTn id="18" presetID="10" presetClass="entr" fill="hold" grpId="4" nodeType="afterEffect">
                                  <p:stCondLst>
                                    <p:cond delay="0"/>
                                  </p:stCondLst>
                                  <p:iterate>
                                    <p:tmAbs val="0"/>
                                  </p:iterate>
                                  <p:childTnLst>
                                    <p:set>
                                      <p:cBhvr>
                                        <p:cTn id="19" fill="hold"/>
                                        <p:tgtEl>
                                          <p:spTgt spid="730"/>
                                        </p:tgtEl>
                                        <p:attrNameLst>
                                          <p:attrName>style.visibility</p:attrName>
                                        </p:attrNameLst>
                                      </p:cBhvr>
                                      <p:to>
                                        <p:strVal val="visible"/>
                                      </p:to>
                                    </p:set>
                                    <p:animEffect transition="in" filter="fade">
                                      <p:cBhvr>
                                        <p:cTn id="20" dur="1000"/>
                                        <p:tgtEl>
                                          <p:spTgt spid="7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grpId="5" nodeType="clickEffect">
                                  <p:stCondLst>
                                    <p:cond delay="0"/>
                                  </p:stCondLst>
                                  <p:iterate>
                                    <p:tmAbs val="0"/>
                                  </p:iterate>
                                  <p:childTnLst>
                                    <p:set>
                                      <p:cBhvr>
                                        <p:cTn id="24" fill="hold"/>
                                        <p:tgtEl>
                                          <p:spTgt spid="731"/>
                                        </p:tgtEl>
                                        <p:attrNameLst>
                                          <p:attrName>style.visibility</p:attrName>
                                        </p:attrNameLst>
                                      </p:cBhvr>
                                      <p:to>
                                        <p:strVal val="visible"/>
                                      </p:to>
                                    </p:set>
                                    <p:animEffect transition="in" filter="fade">
                                      <p:cBhvr>
                                        <p:cTn id="25" dur="1000"/>
                                        <p:tgtEl>
                                          <p:spTgt spid="731"/>
                                        </p:tgtEl>
                                      </p:cBhvr>
                                    </p:animEffect>
                                  </p:childTnLst>
                                </p:cTn>
                              </p:par>
                            </p:childTnLst>
                          </p:cTn>
                        </p:par>
                        <p:par>
                          <p:cTn id="26" fill="hold">
                            <p:stCondLst>
                              <p:cond delay="1000"/>
                            </p:stCondLst>
                            <p:childTnLst>
                              <p:par>
                                <p:cTn id="27" presetID="10" presetClass="entr" fill="hold" grpId="6" nodeType="afterEffect">
                                  <p:stCondLst>
                                    <p:cond delay="0"/>
                                  </p:stCondLst>
                                  <p:iterate>
                                    <p:tmAbs val="0"/>
                                  </p:iterate>
                                  <p:childTnLst>
                                    <p:set>
                                      <p:cBhvr>
                                        <p:cTn id="28" fill="hold"/>
                                        <p:tgtEl>
                                          <p:spTgt spid="732"/>
                                        </p:tgtEl>
                                        <p:attrNameLst>
                                          <p:attrName>style.visibility</p:attrName>
                                        </p:attrNameLst>
                                      </p:cBhvr>
                                      <p:to>
                                        <p:strVal val="visible"/>
                                      </p:to>
                                    </p:set>
                                    <p:animEffect transition="in" filter="fade">
                                      <p:cBhvr>
                                        <p:cTn id="29" dur="1000"/>
                                        <p:tgtEl>
                                          <p:spTgt spid="73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fill="hold" grpId="7" nodeType="clickEffect">
                                  <p:stCondLst>
                                    <p:cond delay="0"/>
                                  </p:stCondLst>
                                  <p:iterate>
                                    <p:tmAbs val="0"/>
                                  </p:iterate>
                                  <p:childTnLst>
                                    <p:set>
                                      <p:cBhvr>
                                        <p:cTn id="33" fill="hold"/>
                                        <p:tgtEl>
                                          <p:spTgt spid="734"/>
                                        </p:tgtEl>
                                        <p:attrNameLst>
                                          <p:attrName>style.visibility</p:attrName>
                                        </p:attrNameLst>
                                      </p:cBhvr>
                                      <p:to>
                                        <p:strVal val="visible"/>
                                      </p:to>
                                    </p:set>
                                    <p:animEffect transition="in" filter="fade">
                                      <p:cBhvr>
                                        <p:cTn id="34" dur="1000"/>
                                        <p:tgtEl>
                                          <p:spTgt spid="734"/>
                                        </p:tgtEl>
                                      </p:cBhvr>
                                    </p:animEffect>
                                  </p:childTnLst>
                                </p:cTn>
                              </p:par>
                            </p:childTnLst>
                          </p:cTn>
                        </p:par>
                        <p:par>
                          <p:cTn id="35" fill="hold">
                            <p:stCondLst>
                              <p:cond delay="1000"/>
                            </p:stCondLst>
                            <p:childTnLst>
                              <p:par>
                                <p:cTn id="36" presetID="10" presetClass="entr" fill="hold" grpId="8" nodeType="afterEffect">
                                  <p:stCondLst>
                                    <p:cond delay="0"/>
                                  </p:stCondLst>
                                  <p:iterate>
                                    <p:tmAbs val="0"/>
                                  </p:iterate>
                                  <p:childTnLst>
                                    <p:set>
                                      <p:cBhvr>
                                        <p:cTn id="37" fill="hold"/>
                                        <p:tgtEl>
                                          <p:spTgt spid="733"/>
                                        </p:tgtEl>
                                        <p:attrNameLst>
                                          <p:attrName>style.visibility</p:attrName>
                                        </p:attrNameLst>
                                      </p:cBhvr>
                                      <p:to>
                                        <p:strVal val="visible"/>
                                      </p:to>
                                    </p:set>
                                    <p:animEffect transition="in" filter="fade">
                                      <p:cBhvr>
                                        <p:cTn id="38" dur="1000"/>
                                        <p:tgtEl>
                                          <p:spTgt spid="73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fill="hold" grpId="9" nodeType="clickEffect">
                                  <p:stCondLst>
                                    <p:cond delay="0"/>
                                  </p:stCondLst>
                                  <p:iterate>
                                    <p:tmAbs val="0"/>
                                  </p:iterate>
                                  <p:childTnLst>
                                    <p:set>
                                      <p:cBhvr>
                                        <p:cTn id="42" fill="hold"/>
                                        <p:tgtEl>
                                          <p:spTgt spid="736"/>
                                        </p:tgtEl>
                                        <p:attrNameLst>
                                          <p:attrName>style.visibility</p:attrName>
                                        </p:attrNameLst>
                                      </p:cBhvr>
                                      <p:to>
                                        <p:strVal val="visible"/>
                                      </p:to>
                                    </p:set>
                                    <p:animEffect transition="in" filter="fade">
                                      <p:cBhvr>
                                        <p:cTn id="43" dur="1000"/>
                                        <p:tgtEl>
                                          <p:spTgt spid="736"/>
                                        </p:tgtEl>
                                      </p:cBhvr>
                                    </p:animEffect>
                                  </p:childTnLst>
                                </p:cTn>
                              </p:par>
                            </p:childTnLst>
                          </p:cTn>
                        </p:par>
                        <p:par>
                          <p:cTn id="44" fill="hold">
                            <p:stCondLst>
                              <p:cond delay="1000"/>
                            </p:stCondLst>
                            <p:childTnLst>
                              <p:par>
                                <p:cTn id="45" presetID="10" presetClass="entr" fill="hold" grpId="10" nodeType="afterEffect">
                                  <p:stCondLst>
                                    <p:cond delay="0"/>
                                  </p:stCondLst>
                                  <p:iterate>
                                    <p:tmAbs val="0"/>
                                  </p:iterate>
                                  <p:childTnLst>
                                    <p:set>
                                      <p:cBhvr>
                                        <p:cTn id="46" fill="hold"/>
                                        <p:tgtEl>
                                          <p:spTgt spid="735"/>
                                        </p:tgtEl>
                                        <p:attrNameLst>
                                          <p:attrName>style.visibility</p:attrName>
                                        </p:attrNameLst>
                                      </p:cBhvr>
                                      <p:to>
                                        <p:strVal val="visible"/>
                                      </p:to>
                                    </p:set>
                                    <p:animEffect transition="in" filter="fade">
                                      <p:cBhvr>
                                        <p:cTn id="47" dur="1000"/>
                                        <p:tgtEl>
                                          <p:spTgt spid="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 grpId="2" animBg="1" advAuto="0"/>
      <p:bldP spid="723" grpId="1" animBg="1" advAuto="0"/>
      <p:bldP spid="729" grpId="3" animBg="1" advAuto="0"/>
      <p:bldP spid="730" grpId="4" animBg="1" advAuto="0"/>
      <p:bldP spid="731" grpId="5" animBg="1" advAuto="0"/>
      <p:bldP spid="732" grpId="6" animBg="1" advAuto="0"/>
      <p:bldP spid="733" grpId="8" animBg="1" advAuto="0"/>
      <p:bldP spid="734" grpId="7" animBg="1" advAuto="0"/>
      <p:bldP spid="735" grpId="10" animBg="1" advAuto="0"/>
      <p:bldP spid="736" grpId="9"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8" name="Google Shape;1608;p199" descr="Google Shape;1608;p199"/>
          <p:cNvPicPr>
            <a:picLocks noChangeAspect="1"/>
          </p:cNvPicPr>
          <p:nvPr/>
        </p:nvPicPr>
        <p:blipFill>
          <a:blip r:embed="rId2">
            <a:alphaModFix amt="50000"/>
          </a:blip>
          <a:srcRect r="15390"/>
          <a:stretch>
            <a:fillRect/>
          </a:stretch>
        </p:blipFill>
        <p:spPr>
          <a:xfrm>
            <a:off x="1890599" y="0"/>
            <a:ext cx="7253401" cy="5143500"/>
          </a:xfrm>
          <a:prstGeom prst="rect">
            <a:avLst/>
          </a:prstGeom>
          <a:ln w="12700">
            <a:miter lim="400000"/>
          </a:ln>
        </p:spPr>
      </p:pic>
      <p:sp>
        <p:nvSpPr>
          <p:cNvPr id="739" name="Google Shape;1609;p199"/>
          <p:cNvSpPr/>
          <p:nvPr/>
        </p:nvSpPr>
        <p:spPr>
          <a:xfrm>
            <a:off x="-1" y="-25"/>
            <a:ext cx="3827402" cy="5143501"/>
          </a:xfrm>
          <a:prstGeom prst="rect">
            <a:avLst/>
          </a:prstGeom>
          <a:gradFill>
            <a:gsLst>
              <a:gs pos="0">
                <a:srgbClr val="434343"/>
              </a:gs>
              <a:gs pos="57000">
                <a:srgbClr val="999999"/>
              </a:gs>
              <a:gs pos="100000">
                <a:srgbClr val="FFFFFF">
                  <a:alpha val="0"/>
                </a:srgbClr>
              </a:gs>
            </a:gsLst>
          </a:gradFill>
          <a:ln w="12700">
            <a:miter lim="400000"/>
          </a:ln>
        </p:spPr>
        <p:txBody>
          <a:bodyPr lIns="45719" rIns="45719" anchor="ctr"/>
          <a:lstStyle/>
          <a:p>
            <a:endParaRPr/>
          </a:p>
        </p:txBody>
      </p:sp>
      <p:sp>
        <p:nvSpPr>
          <p:cNvPr id="740" name="Google Shape;1610;p199"/>
          <p:cNvSpPr txBox="1">
            <a:spLocks noGrp="1"/>
          </p:cNvSpPr>
          <p:nvPr>
            <p:ph type="body" sz="quarter" idx="4294967295"/>
          </p:nvPr>
        </p:nvSpPr>
        <p:spPr>
          <a:xfrm>
            <a:off x="98099" y="1634100"/>
            <a:ext cx="3917309" cy="1875301"/>
          </a:xfrm>
          <a:prstGeom prst="rect">
            <a:avLst/>
          </a:prstGeom>
        </p:spPr>
        <p:txBody>
          <a:bodyPr>
            <a:normAutofit/>
          </a:bodyPr>
          <a:lstStyle>
            <a:lvl1pPr marL="0" indent="0">
              <a:buSzTx/>
              <a:buNone/>
              <a:defRPr sz="4200" b="0">
                <a:latin typeface="Impact"/>
                <a:ea typeface="Impact"/>
                <a:cs typeface="Impact"/>
                <a:sym typeface="Impact"/>
              </a:defRPr>
            </a:lvl1pPr>
          </a:lstStyle>
          <a:p>
            <a:r>
              <a:t>Welcome to the dark side of data science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Google Shape;1615;p200"/>
          <p:cNvSpPr txBox="1">
            <a:spLocks noGrp="1"/>
          </p:cNvSpPr>
          <p:nvPr>
            <p:ph type="title"/>
          </p:nvPr>
        </p:nvSpPr>
        <p:spPr>
          <a:xfrm>
            <a:off x="113199" y="60949"/>
            <a:ext cx="8355602" cy="594002"/>
          </a:xfrm>
          <a:prstGeom prst="rect">
            <a:avLst/>
          </a:prstGeom>
        </p:spPr>
        <p:txBody>
          <a:bodyPr/>
          <a:lstStyle>
            <a:lvl1pPr>
              <a:defRPr sz="2800"/>
            </a:lvl1pPr>
          </a:lstStyle>
          <a:p>
            <a:r>
              <a:t>Fundamentally AI understanding is probabilistic.</a:t>
            </a:r>
          </a:p>
        </p:txBody>
      </p:sp>
      <p:sp>
        <p:nvSpPr>
          <p:cNvPr id="743" name="Google Shape;1123;p138"/>
          <p:cNvSpPr/>
          <p:nvPr/>
        </p:nvSpPr>
        <p:spPr>
          <a:xfrm>
            <a:off x="285749" y="1966024"/>
            <a:ext cx="3781501" cy="1"/>
          </a:xfrm>
          <a:prstGeom prst="line">
            <a:avLst/>
          </a:prstGeom>
          <a:ln>
            <a:solidFill>
              <a:srgbClr val="FF5600"/>
            </a:solidFill>
          </a:ln>
        </p:spPr>
        <p:txBody>
          <a:bodyPr lIns="45719" rIns="45719"/>
          <a:lstStyle/>
          <a:p>
            <a:endParaRPr/>
          </a:p>
        </p:txBody>
      </p:sp>
      <p:grpSp>
        <p:nvGrpSpPr>
          <p:cNvPr id="746" name="Google Shape;1124;p138"/>
          <p:cNvGrpSpPr/>
          <p:nvPr/>
        </p:nvGrpSpPr>
        <p:grpSpPr>
          <a:xfrm>
            <a:off x="1544699" y="1818724"/>
            <a:ext cx="1263601" cy="294601"/>
            <a:chOff x="0" y="0"/>
            <a:chExt cx="1263600" cy="294599"/>
          </a:xfrm>
        </p:grpSpPr>
        <p:sp>
          <p:nvSpPr>
            <p:cNvPr id="744" name="Rectangle"/>
            <p:cNvSpPr/>
            <p:nvPr/>
          </p:nvSpPr>
          <p:spPr>
            <a:xfrm>
              <a:off x="0" y="61949"/>
              <a:ext cx="1263601" cy="170701"/>
            </a:xfrm>
            <a:prstGeom prst="rect">
              <a:avLst/>
            </a:prstGeom>
            <a:solidFill>
              <a:srgbClr val="0A0A0C"/>
            </a:solidFill>
            <a:ln w="12700" cap="flat">
              <a:noFill/>
              <a:miter lim="400000"/>
            </a:ln>
            <a:effectLst/>
          </p:spPr>
          <p:txBody>
            <a:bodyPr wrap="square" lIns="45719" tIns="45719" rIns="45719" bIns="45719" numCol="1" anchor="ctr">
              <a:noAutofit/>
            </a:bodyPr>
            <a:lstStyle/>
            <a:p>
              <a:pPr algn="ctr">
                <a:defRPr sz="1300" b="1">
                  <a:solidFill>
                    <a:srgbClr val="FF5600"/>
                  </a:solidFill>
                  <a:latin typeface="Roboto"/>
                  <a:ea typeface="Roboto"/>
                  <a:cs typeface="Roboto"/>
                  <a:sym typeface="Roboto"/>
                </a:defRPr>
              </a:pPr>
              <a:endParaRPr/>
            </a:p>
          </p:txBody>
        </p:sp>
        <p:sp>
          <p:nvSpPr>
            <p:cNvPr id="745" name="Deterministic"/>
            <p:cNvSpPr txBox="1"/>
            <p:nvPr/>
          </p:nvSpPr>
          <p:spPr>
            <a:xfrm>
              <a:off x="0" y="0"/>
              <a:ext cx="1263601" cy="294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300" b="1">
                  <a:solidFill>
                    <a:srgbClr val="FF5600"/>
                  </a:solidFill>
                  <a:latin typeface="Roboto"/>
                  <a:ea typeface="Roboto"/>
                  <a:cs typeface="Roboto"/>
                  <a:sym typeface="Roboto"/>
                </a:defRPr>
              </a:lvl1pPr>
            </a:lstStyle>
            <a:p>
              <a:r>
                <a:t>Deterministic</a:t>
              </a:r>
            </a:p>
          </p:txBody>
        </p:sp>
      </p:grpSp>
      <p:sp>
        <p:nvSpPr>
          <p:cNvPr id="747" name="Google Shape;1125;p138"/>
          <p:cNvSpPr/>
          <p:nvPr/>
        </p:nvSpPr>
        <p:spPr>
          <a:xfrm>
            <a:off x="4305299" y="1966024"/>
            <a:ext cx="3819601" cy="1"/>
          </a:xfrm>
          <a:prstGeom prst="line">
            <a:avLst/>
          </a:prstGeom>
          <a:ln>
            <a:solidFill>
              <a:srgbClr val="2D8FE2"/>
            </a:solidFill>
          </a:ln>
        </p:spPr>
        <p:txBody>
          <a:bodyPr lIns="45719" rIns="45719"/>
          <a:lstStyle/>
          <a:p>
            <a:endParaRPr/>
          </a:p>
        </p:txBody>
      </p:sp>
      <p:grpSp>
        <p:nvGrpSpPr>
          <p:cNvPr id="750" name="Google Shape;1126;p138"/>
          <p:cNvGrpSpPr/>
          <p:nvPr/>
        </p:nvGrpSpPr>
        <p:grpSpPr>
          <a:xfrm>
            <a:off x="5607449" y="1772999"/>
            <a:ext cx="1215301" cy="386051"/>
            <a:chOff x="0" y="0"/>
            <a:chExt cx="1215300" cy="386049"/>
          </a:xfrm>
        </p:grpSpPr>
        <p:sp>
          <p:nvSpPr>
            <p:cNvPr id="748" name="Rectangle"/>
            <p:cNvSpPr/>
            <p:nvPr/>
          </p:nvSpPr>
          <p:spPr>
            <a:xfrm>
              <a:off x="0" y="107674"/>
              <a:ext cx="1215301" cy="170701"/>
            </a:xfrm>
            <a:prstGeom prst="rect">
              <a:avLst/>
            </a:prstGeom>
            <a:solidFill>
              <a:srgbClr val="0A0A0C"/>
            </a:solidFill>
            <a:ln w="12700" cap="flat">
              <a:noFill/>
              <a:miter lim="400000"/>
            </a:ln>
            <a:effectLst/>
          </p:spPr>
          <p:txBody>
            <a:bodyPr wrap="square" lIns="45719" tIns="45719" rIns="45719" bIns="45719" numCol="1" anchor="ctr">
              <a:noAutofit/>
            </a:bodyPr>
            <a:lstStyle/>
            <a:p>
              <a:pPr algn="ctr">
                <a:defRPr sz="1300" b="1">
                  <a:solidFill>
                    <a:srgbClr val="00A4E4"/>
                  </a:solidFill>
                  <a:latin typeface="Roboto"/>
                  <a:ea typeface="Roboto"/>
                  <a:cs typeface="Roboto"/>
                  <a:sym typeface="Roboto"/>
                </a:defRPr>
              </a:pPr>
              <a:endParaRPr/>
            </a:p>
          </p:txBody>
        </p:sp>
        <p:sp>
          <p:nvSpPr>
            <p:cNvPr id="749" name="Probabilistic"/>
            <p:cNvSpPr txBox="1"/>
            <p:nvPr/>
          </p:nvSpPr>
          <p:spPr>
            <a:xfrm>
              <a:off x="0" y="0"/>
              <a:ext cx="1215301" cy="386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ctr">
              <a:spAutoFit/>
            </a:bodyPr>
            <a:lstStyle>
              <a:lvl1pPr algn="ctr">
                <a:defRPr sz="1300" b="1">
                  <a:solidFill>
                    <a:srgbClr val="00A4E4"/>
                  </a:solidFill>
                  <a:latin typeface="Roboto"/>
                  <a:ea typeface="Roboto"/>
                  <a:cs typeface="Roboto"/>
                  <a:sym typeface="Roboto"/>
                </a:defRPr>
              </a:lvl1pPr>
            </a:lstStyle>
            <a:p>
              <a:r>
                <a:t>Probabilistic</a:t>
              </a:r>
            </a:p>
          </p:txBody>
        </p:sp>
      </p:grpSp>
      <p:sp>
        <p:nvSpPr>
          <p:cNvPr id="751" name="Google Shape;1127;p138"/>
          <p:cNvSpPr txBox="1"/>
          <p:nvPr/>
        </p:nvSpPr>
        <p:spPr>
          <a:xfrm>
            <a:off x="285750" y="2009775"/>
            <a:ext cx="3763500" cy="919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algn="ctr">
              <a:defRPr sz="2400">
                <a:solidFill>
                  <a:srgbClr val="FE5E22"/>
                </a:solidFill>
                <a:latin typeface="Roboto"/>
                <a:ea typeface="Roboto"/>
                <a:cs typeface="Roboto"/>
                <a:sym typeface="Roboto"/>
              </a:defRPr>
            </a:pPr>
            <a:r>
              <a:t>2 + 2 = </a:t>
            </a:r>
          </a:p>
          <a:p>
            <a:pPr algn="ctr">
              <a:defRPr sz="2400">
                <a:solidFill>
                  <a:srgbClr val="FE5E22"/>
                </a:solidFill>
                <a:latin typeface="Roboto"/>
                <a:ea typeface="Roboto"/>
                <a:cs typeface="Roboto"/>
                <a:sym typeface="Roboto"/>
              </a:defRPr>
            </a:pPr>
            <a:r>
              <a:t>4</a:t>
            </a:r>
          </a:p>
        </p:txBody>
      </p:sp>
      <p:sp>
        <p:nvSpPr>
          <p:cNvPr id="752" name="Google Shape;1128;p138"/>
          <p:cNvSpPr txBox="1"/>
          <p:nvPr/>
        </p:nvSpPr>
        <p:spPr>
          <a:xfrm>
            <a:off x="4333349" y="2009775"/>
            <a:ext cx="3763501" cy="817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algn="ctr">
              <a:defRPr sz="2100">
                <a:solidFill>
                  <a:srgbClr val="00A4E4"/>
                </a:solidFill>
                <a:latin typeface="Roboto"/>
                <a:ea typeface="Roboto"/>
                <a:cs typeface="Roboto"/>
                <a:sym typeface="Roboto"/>
              </a:defRPr>
            </a:pPr>
            <a:r>
              <a:t>2 + 2 = </a:t>
            </a:r>
          </a:p>
          <a:p>
            <a:pPr algn="ctr">
              <a:defRPr sz="2100">
                <a:solidFill>
                  <a:srgbClr val="00A4E4"/>
                </a:solidFill>
                <a:latin typeface="Roboto"/>
                <a:ea typeface="Roboto"/>
                <a:cs typeface="Roboto"/>
                <a:sym typeface="Roboto"/>
              </a:defRPr>
            </a:pPr>
            <a:r>
              <a:t>99.99% Probability of 4</a:t>
            </a:r>
          </a:p>
        </p:txBody>
      </p:sp>
      <p:grpSp>
        <p:nvGrpSpPr>
          <p:cNvPr id="755" name="Google Shape;1129;p138"/>
          <p:cNvGrpSpPr/>
          <p:nvPr/>
        </p:nvGrpSpPr>
        <p:grpSpPr>
          <a:xfrm>
            <a:off x="24" y="4446124"/>
            <a:ext cx="9144001" cy="347951"/>
            <a:chOff x="0" y="0"/>
            <a:chExt cx="9144000" cy="347949"/>
          </a:xfrm>
        </p:grpSpPr>
        <p:sp>
          <p:nvSpPr>
            <p:cNvPr id="753"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endParaRPr/>
            </a:p>
          </p:txBody>
        </p:sp>
        <p:sp>
          <p:nvSpPr>
            <p:cNvPr id="754" name="A calculator will always be right.  ML will be wrong immediately."/>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r>
                <a:t>A calculator will always be right.  ML will be wrong immediately.</a:t>
              </a: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Google Shape;1631;p201"/>
          <p:cNvSpPr txBox="1">
            <a:spLocks noGrp="1"/>
          </p:cNvSpPr>
          <p:nvPr>
            <p:ph type="title"/>
          </p:nvPr>
        </p:nvSpPr>
        <p:spPr>
          <a:xfrm>
            <a:off x="225825" y="137159"/>
            <a:ext cx="7689599" cy="594002"/>
          </a:xfrm>
          <a:prstGeom prst="rect">
            <a:avLst/>
          </a:prstGeom>
        </p:spPr>
        <p:txBody>
          <a:bodyPr/>
          <a:lstStyle/>
          <a:p>
            <a:r>
              <a:t>Let’s put a model into production.</a:t>
            </a:r>
          </a:p>
        </p:txBody>
      </p:sp>
      <p:sp>
        <p:nvSpPr>
          <p:cNvPr id="758" name="Google Shape;1632;p201"/>
          <p:cNvSpPr/>
          <p:nvPr/>
        </p:nvSpPr>
        <p:spPr>
          <a:xfrm>
            <a:off x="7645324" y="1634050"/>
            <a:ext cx="911701" cy="717601"/>
          </a:xfrm>
          <a:prstGeom prst="rect">
            <a:avLst/>
          </a:prstGeom>
          <a:solidFill>
            <a:srgbClr val="0A0A0C"/>
          </a:solidFill>
          <a:ln w="12700">
            <a:miter lim="400000"/>
          </a:ln>
        </p:spPr>
        <p:txBody>
          <a:bodyPr lIns="45719" rIns="45719" anchor="ctr"/>
          <a:lstStyle/>
          <a:p>
            <a:endParaRPr/>
          </a:p>
        </p:txBody>
      </p:sp>
      <p:sp>
        <p:nvSpPr>
          <p:cNvPr id="759" name="Google Shape;1633;p201"/>
          <p:cNvSpPr/>
          <p:nvPr/>
        </p:nvSpPr>
        <p:spPr>
          <a:xfrm>
            <a:off x="554525" y="1726750"/>
            <a:ext cx="640801" cy="640801"/>
          </a:xfrm>
          <a:prstGeom prst="ellipse">
            <a:avLst/>
          </a:prstGeom>
          <a:solidFill>
            <a:srgbClr val="0A0A0C"/>
          </a:solidFill>
          <a:ln w="12700">
            <a:miter lim="400000"/>
          </a:ln>
        </p:spPr>
        <p:txBody>
          <a:bodyPr lIns="45719" rIns="45719" anchor="ctr"/>
          <a:lstStyle/>
          <a:p>
            <a:endParaRPr/>
          </a:p>
        </p:txBody>
      </p:sp>
      <p:sp>
        <p:nvSpPr>
          <p:cNvPr id="760" name="Google Shape;1634;p201"/>
          <p:cNvSpPr/>
          <p:nvPr/>
        </p:nvSpPr>
        <p:spPr>
          <a:xfrm>
            <a:off x="4399858" y="2310525"/>
            <a:ext cx="176401" cy="176401"/>
          </a:xfrm>
          <a:prstGeom prst="ellipse">
            <a:avLst/>
          </a:prstGeom>
          <a:solidFill>
            <a:srgbClr val="0A0A0C"/>
          </a:solidFill>
          <a:ln w="12700">
            <a:miter lim="400000"/>
          </a:ln>
        </p:spPr>
        <p:txBody>
          <a:bodyPr lIns="45719" rIns="45719" anchor="ctr"/>
          <a:lstStyle/>
          <a:p>
            <a:endParaRPr/>
          </a:p>
        </p:txBody>
      </p:sp>
      <p:sp>
        <p:nvSpPr>
          <p:cNvPr id="761" name="Google Shape;1635;p201"/>
          <p:cNvSpPr/>
          <p:nvPr/>
        </p:nvSpPr>
        <p:spPr>
          <a:xfrm>
            <a:off x="5838775" y="1634050"/>
            <a:ext cx="911700" cy="826200"/>
          </a:xfrm>
          <a:prstGeom prst="rect">
            <a:avLst/>
          </a:prstGeom>
          <a:solidFill>
            <a:srgbClr val="0A0A0C"/>
          </a:solidFill>
          <a:ln w="12700">
            <a:miter lim="400000"/>
          </a:ln>
        </p:spPr>
        <p:txBody>
          <a:bodyPr lIns="45719" rIns="45719" anchor="ctr"/>
          <a:lstStyle/>
          <a:p>
            <a:endParaRPr/>
          </a:p>
        </p:txBody>
      </p:sp>
      <p:sp>
        <p:nvSpPr>
          <p:cNvPr id="762" name="Google Shape;1636;p201"/>
          <p:cNvSpPr/>
          <p:nvPr/>
        </p:nvSpPr>
        <p:spPr>
          <a:xfrm>
            <a:off x="3291199" y="2310525"/>
            <a:ext cx="2393701" cy="717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35"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endParaRPr/>
          </a:p>
        </p:txBody>
      </p:sp>
      <p:grpSp>
        <p:nvGrpSpPr>
          <p:cNvPr id="765" name="Google Shape;1637;p201"/>
          <p:cNvGrpSpPr/>
          <p:nvPr/>
        </p:nvGrpSpPr>
        <p:grpSpPr>
          <a:xfrm>
            <a:off x="3796550" y="1250357"/>
            <a:ext cx="1383001" cy="1232709"/>
            <a:chOff x="0" y="0"/>
            <a:chExt cx="1382999" cy="1232708"/>
          </a:xfrm>
        </p:grpSpPr>
        <p:pic>
          <p:nvPicPr>
            <p:cNvPr id="763" name="Google Shape;1638;p201" descr="Google Shape;1638;p201"/>
            <p:cNvPicPr>
              <a:picLocks noChangeAspect="1"/>
            </p:cNvPicPr>
            <p:nvPr/>
          </p:nvPicPr>
          <p:blipFill>
            <a:blip r:embed="rId2"/>
            <a:stretch>
              <a:fillRect/>
            </a:stretch>
          </p:blipFill>
          <p:spPr>
            <a:xfrm>
              <a:off x="246090" y="341783"/>
              <a:ext cx="890819" cy="890925"/>
            </a:xfrm>
            <a:prstGeom prst="rect">
              <a:avLst/>
            </a:prstGeom>
            <a:ln w="12700" cap="flat">
              <a:noFill/>
              <a:miter lim="400000"/>
            </a:ln>
            <a:effectLst/>
          </p:spPr>
        </p:pic>
        <p:sp>
          <p:nvSpPr>
            <p:cNvPr id="764" name="Google Shape;1639;p201"/>
            <p:cNvSpPr txBox="1"/>
            <p:nvPr/>
          </p:nvSpPr>
          <p:spPr>
            <a:xfrm>
              <a:off x="0" y="-1"/>
              <a:ext cx="1383000" cy="309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r>
                <a:t>Build &amp; Validate a Model</a:t>
              </a:r>
            </a:p>
          </p:txBody>
        </p:sp>
      </p:grpSp>
      <p:grpSp>
        <p:nvGrpSpPr>
          <p:cNvPr id="768" name="Google Shape;1640;p201"/>
          <p:cNvGrpSpPr/>
          <p:nvPr/>
        </p:nvGrpSpPr>
        <p:grpSpPr>
          <a:xfrm>
            <a:off x="3987425" y="3284377"/>
            <a:ext cx="1001251" cy="837412"/>
            <a:chOff x="0" y="0"/>
            <a:chExt cx="1001250" cy="837411"/>
          </a:xfrm>
        </p:grpSpPr>
        <p:pic>
          <p:nvPicPr>
            <p:cNvPr id="766" name="Google Shape;1641;p201" descr="Google Shape;1641;p201"/>
            <p:cNvPicPr>
              <a:picLocks noChangeAspect="1"/>
            </p:cNvPicPr>
            <p:nvPr/>
          </p:nvPicPr>
          <p:blipFill>
            <a:blip r:embed="rId3"/>
            <a:stretch>
              <a:fillRect/>
            </a:stretch>
          </p:blipFill>
          <p:spPr>
            <a:xfrm>
              <a:off x="351933" y="0"/>
              <a:ext cx="297386" cy="307801"/>
            </a:xfrm>
            <a:prstGeom prst="rect">
              <a:avLst/>
            </a:prstGeom>
            <a:ln w="12700" cap="flat">
              <a:noFill/>
              <a:miter lim="400000"/>
            </a:ln>
            <a:effectLst/>
          </p:spPr>
        </p:pic>
        <p:sp>
          <p:nvSpPr>
            <p:cNvPr id="767" name="Google Shape;1642;p201"/>
            <p:cNvSpPr txBox="1"/>
            <p:nvPr/>
          </p:nvSpPr>
          <p:spPr>
            <a:xfrm>
              <a:off x="0" y="489461"/>
              <a:ext cx="1001251" cy="347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sz="900">
                  <a:solidFill>
                    <a:srgbClr val="FFFFFF"/>
                  </a:solidFill>
                  <a:latin typeface="Roboto"/>
                  <a:ea typeface="Roboto"/>
                  <a:cs typeface="Roboto"/>
                  <a:sym typeface="Roboto"/>
                </a:defRPr>
              </a:lvl1pPr>
            </a:lstStyle>
            <a:p>
              <a:r>
                <a:t>“Use machine learning!”</a:t>
              </a:r>
            </a:p>
          </p:txBody>
        </p:sp>
      </p:grpSp>
      <p:sp>
        <p:nvSpPr>
          <p:cNvPr id="769" name="Google Shape;1643;p201"/>
          <p:cNvSpPr/>
          <p:nvPr/>
        </p:nvSpPr>
        <p:spPr>
          <a:xfrm>
            <a:off x="2225638" y="1634050"/>
            <a:ext cx="911700" cy="826200"/>
          </a:xfrm>
          <a:prstGeom prst="rect">
            <a:avLst/>
          </a:prstGeom>
          <a:solidFill>
            <a:srgbClr val="0A0A0C"/>
          </a:solidFill>
          <a:ln w="12700">
            <a:miter lim="400000"/>
          </a:ln>
        </p:spPr>
        <p:txBody>
          <a:bodyPr lIns="45719" rIns="45719" anchor="ctr"/>
          <a:lstStyle/>
          <a:p>
            <a:endParaRPr/>
          </a:p>
        </p:txBody>
      </p:sp>
      <p:sp>
        <p:nvSpPr>
          <p:cNvPr id="770" name="Google Shape;1644;p201"/>
          <p:cNvSpPr/>
          <p:nvPr/>
        </p:nvSpPr>
        <p:spPr>
          <a:xfrm>
            <a:off x="4778412" y="2310525"/>
            <a:ext cx="2393702" cy="717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888"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endParaRPr/>
          </a:p>
        </p:txBody>
      </p:sp>
      <p:grpSp>
        <p:nvGrpSpPr>
          <p:cNvPr id="773" name="Google Shape;1645;p201"/>
          <p:cNvGrpSpPr/>
          <p:nvPr/>
        </p:nvGrpSpPr>
        <p:grpSpPr>
          <a:xfrm>
            <a:off x="5603123" y="1250358"/>
            <a:ext cx="1383001" cy="1248609"/>
            <a:chOff x="0" y="0"/>
            <a:chExt cx="1382999" cy="1248608"/>
          </a:xfrm>
        </p:grpSpPr>
        <p:pic>
          <p:nvPicPr>
            <p:cNvPr id="771" name="Google Shape;1646;p201" descr="Google Shape;1646;p201"/>
            <p:cNvPicPr>
              <a:picLocks noChangeAspect="1"/>
            </p:cNvPicPr>
            <p:nvPr/>
          </p:nvPicPr>
          <p:blipFill>
            <a:blip r:embed="rId4"/>
            <a:stretch>
              <a:fillRect/>
            </a:stretch>
          </p:blipFill>
          <p:spPr>
            <a:xfrm>
              <a:off x="238087" y="325882"/>
              <a:ext cx="906825" cy="922727"/>
            </a:xfrm>
            <a:prstGeom prst="rect">
              <a:avLst/>
            </a:prstGeom>
            <a:ln w="12700" cap="flat">
              <a:noFill/>
              <a:miter lim="400000"/>
            </a:ln>
            <a:effectLst/>
          </p:spPr>
        </p:pic>
        <p:sp>
          <p:nvSpPr>
            <p:cNvPr id="772" name="Google Shape;1647;p201"/>
            <p:cNvSpPr txBox="1"/>
            <p:nvPr/>
          </p:nvSpPr>
          <p:spPr>
            <a:xfrm>
              <a:off x="0" y="0"/>
              <a:ext cx="1383000" cy="309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t">
              <a:spAutoFit/>
            </a:bodyPr>
            <a:lstStyle>
              <a:lvl1pPr algn="ctr">
                <a:defRPr sz="800">
                  <a:solidFill>
                    <a:srgbClr val="999999"/>
                  </a:solidFill>
                  <a:latin typeface="Roboto"/>
                  <a:ea typeface="Roboto"/>
                  <a:cs typeface="Roboto"/>
                  <a:sym typeface="Roboto"/>
                </a:defRPr>
              </a:lvl1pPr>
            </a:lstStyle>
            <a:p>
              <a:r>
                <a:t>Deploy the Technology</a:t>
              </a:r>
            </a:p>
          </p:txBody>
        </p:sp>
      </p:grpSp>
      <p:sp>
        <p:nvSpPr>
          <p:cNvPr id="774" name="Google Shape;1648;p201"/>
          <p:cNvSpPr/>
          <p:nvPr/>
        </p:nvSpPr>
        <p:spPr>
          <a:xfrm>
            <a:off x="183424" y="2310525"/>
            <a:ext cx="2393702" cy="717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193"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endParaRPr/>
          </a:p>
        </p:txBody>
      </p:sp>
      <p:pic>
        <p:nvPicPr>
          <p:cNvPr id="775" name="Google Shape;1649;p201" descr="Google Shape;1649;p201"/>
          <p:cNvPicPr>
            <a:picLocks noChangeAspect="1"/>
          </p:cNvPicPr>
          <p:nvPr/>
        </p:nvPicPr>
        <p:blipFill>
          <a:blip r:embed="rId5"/>
          <a:stretch>
            <a:fillRect/>
          </a:stretch>
        </p:blipFill>
        <p:spPr>
          <a:xfrm>
            <a:off x="475111" y="1637790"/>
            <a:ext cx="799626" cy="799626"/>
          </a:xfrm>
          <a:prstGeom prst="rect">
            <a:avLst/>
          </a:prstGeom>
          <a:ln w="12700">
            <a:miter lim="400000"/>
          </a:ln>
        </p:spPr>
      </p:pic>
      <p:sp>
        <p:nvSpPr>
          <p:cNvPr id="776" name="Google Shape;1650;p201"/>
          <p:cNvSpPr txBox="1"/>
          <p:nvPr/>
        </p:nvSpPr>
        <p:spPr>
          <a:xfrm>
            <a:off x="183425" y="1250357"/>
            <a:ext cx="1383000" cy="309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ctr">
              <a:defRPr sz="800">
                <a:solidFill>
                  <a:srgbClr val="999999"/>
                </a:solidFill>
                <a:latin typeface="Roboto"/>
                <a:ea typeface="Roboto"/>
                <a:cs typeface="Roboto"/>
                <a:sym typeface="Roboto"/>
              </a:defRPr>
            </a:lvl1pPr>
          </a:lstStyle>
          <a:p>
            <a:r>
              <a:t>Business Strategy</a:t>
            </a:r>
          </a:p>
        </p:txBody>
      </p:sp>
      <p:grpSp>
        <p:nvGrpSpPr>
          <p:cNvPr id="779" name="Google Shape;1651;p201"/>
          <p:cNvGrpSpPr/>
          <p:nvPr/>
        </p:nvGrpSpPr>
        <p:grpSpPr>
          <a:xfrm>
            <a:off x="39800" y="3301222"/>
            <a:ext cx="1670250" cy="750716"/>
            <a:chOff x="0" y="0"/>
            <a:chExt cx="1670249" cy="750715"/>
          </a:xfrm>
        </p:grpSpPr>
        <p:sp>
          <p:nvSpPr>
            <p:cNvPr id="777" name="Google Shape;1652;p201"/>
            <p:cNvSpPr txBox="1"/>
            <p:nvPr/>
          </p:nvSpPr>
          <p:spPr>
            <a:xfrm>
              <a:off x="0" y="542465"/>
              <a:ext cx="1670250" cy="2082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sz="900">
                  <a:solidFill>
                    <a:srgbClr val="FFFFFF"/>
                  </a:solidFill>
                  <a:latin typeface="Roboto"/>
                  <a:ea typeface="Roboto"/>
                  <a:cs typeface="Roboto"/>
                  <a:sym typeface="Roboto"/>
                </a:defRPr>
              </a:lvl1pPr>
            </a:lstStyle>
            <a:p>
              <a:r>
                <a:t>“Is this applicant qualified?”</a:t>
              </a:r>
            </a:p>
          </p:txBody>
        </p:sp>
        <p:pic>
          <p:nvPicPr>
            <p:cNvPr id="778" name="Google Shape;1653;p201" descr="Google Shape;1653;p201"/>
            <p:cNvPicPr>
              <a:picLocks noChangeAspect="1"/>
            </p:cNvPicPr>
            <p:nvPr/>
          </p:nvPicPr>
          <p:blipFill>
            <a:blip r:embed="rId6"/>
            <a:stretch>
              <a:fillRect/>
            </a:stretch>
          </p:blipFill>
          <p:spPr>
            <a:xfrm>
              <a:off x="662049" y="0"/>
              <a:ext cx="346152" cy="346152"/>
            </a:xfrm>
            <a:prstGeom prst="rect">
              <a:avLst/>
            </a:prstGeom>
            <a:ln w="12700" cap="flat">
              <a:noFill/>
              <a:miter lim="400000"/>
            </a:ln>
            <a:effectLst/>
          </p:spPr>
        </p:pic>
      </p:grpSp>
      <p:sp>
        <p:nvSpPr>
          <p:cNvPr id="780" name="Google Shape;1654;p201"/>
          <p:cNvSpPr/>
          <p:nvPr/>
        </p:nvSpPr>
        <p:spPr>
          <a:xfrm>
            <a:off x="1911524" y="2310525"/>
            <a:ext cx="2393702" cy="717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193" y="0"/>
                </a:lnTo>
                <a:lnTo>
                  <a:pt x="21600" y="21600"/>
                </a:lnTo>
                <a:close/>
              </a:path>
            </a:pathLst>
          </a:custGeom>
          <a:gradFill>
            <a:gsLst>
              <a:gs pos="0">
                <a:srgbClr val="00A4E4">
                  <a:alpha val="0"/>
                </a:srgbClr>
              </a:gs>
              <a:gs pos="100000">
                <a:srgbClr val="00A4E4">
                  <a:alpha val="46666"/>
                </a:srgbClr>
              </a:gs>
            </a:gsLst>
            <a:lin ang="16200038"/>
          </a:gradFill>
          <a:ln w="12700">
            <a:miter lim="400000"/>
          </a:ln>
        </p:spPr>
        <p:txBody>
          <a:bodyPr lIns="45719" rIns="45719" anchor="ctr"/>
          <a:lstStyle/>
          <a:p>
            <a:pPr>
              <a:defRPr>
                <a:solidFill>
                  <a:srgbClr val="FFFFFF"/>
                </a:solidFill>
              </a:defRPr>
            </a:pPr>
            <a:endParaRPr/>
          </a:p>
        </p:txBody>
      </p:sp>
      <p:pic>
        <p:nvPicPr>
          <p:cNvPr id="781" name="Google Shape;1655;p201" descr="Google Shape;1655;p201"/>
          <p:cNvPicPr>
            <a:picLocks noChangeAspect="1"/>
          </p:cNvPicPr>
          <p:nvPr/>
        </p:nvPicPr>
        <p:blipFill>
          <a:blip r:embed="rId7"/>
          <a:stretch>
            <a:fillRect/>
          </a:stretch>
        </p:blipFill>
        <p:spPr>
          <a:xfrm>
            <a:off x="2228075" y="1584190"/>
            <a:ext cx="906826" cy="906826"/>
          </a:xfrm>
          <a:prstGeom prst="rect">
            <a:avLst/>
          </a:prstGeom>
          <a:ln w="12700">
            <a:miter lim="400000"/>
          </a:ln>
        </p:spPr>
      </p:pic>
      <p:sp>
        <p:nvSpPr>
          <p:cNvPr id="782" name="Google Shape;1656;p201"/>
          <p:cNvSpPr txBox="1"/>
          <p:nvPr/>
        </p:nvSpPr>
        <p:spPr>
          <a:xfrm>
            <a:off x="1989988" y="1250357"/>
            <a:ext cx="1383001" cy="309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ctr">
              <a:defRPr sz="800">
                <a:solidFill>
                  <a:srgbClr val="999999"/>
                </a:solidFill>
                <a:latin typeface="Roboto"/>
                <a:ea typeface="Roboto"/>
                <a:cs typeface="Roboto"/>
                <a:sym typeface="Roboto"/>
              </a:defRPr>
            </a:lvl1pPr>
          </a:lstStyle>
          <a:p>
            <a:r>
              <a:t>Collect Data</a:t>
            </a:r>
          </a:p>
        </p:txBody>
      </p:sp>
      <p:grpSp>
        <p:nvGrpSpPr>
          <p:cNvPr id="790" name="Google Shape;1657;p201"/>
          <p:cNvGrpSpPr/>
          <p:nvPr/>
        </p:nvGrpSpPr>
        <p:grpSpPr>
          <a:xfrm>
            <a:off x="1880713" y="3241223"/>
            <a:ext cx="1601551" cy="880566"/>
            <a:chOff x="0" y="0"/>
            <a:chExt cx="1601550" cy="880564"/>
          </a:xfrm>
        </p:grpSpPr>
        <p:sp>
          <p:nvSpPr>
            <p:cNvPr id="783" name="Google Shape;1658;p201"/>
            <p:cNvSpPr txBox="1"/>
            <p:nvPr/>
          </p:nvSpPr>
          <p:spPr>
            <a:xfrm>
              <a:off x="0" y="532615"/>
              <a:ext cx="1601550" cy="347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sz="900">
                  <a:solidFill>
                    <a:srgbClr val="FFFFFF"/>
                  </a:solidFill>
                  <a:latin typeface="Roboto"/>
                  <a:ea typeface="Roboto"/>
                  <a:cs typeface="Roboto"/>
                  <a:sym typeface="Roboto"/>
                </a:defRPr>
              </a:lvl1pPr>
            </a:lstStyle>
            <a:p>
              <a:r>
                <a:t>“Edu, Employment Type, Employment Length”</a:t>
              </a:r>
            </a:p>
          </p:txBody>
        </p:sp>
        <p:grpSp>
          <p:nvGrpSpPr>
            <p:cNvPr id="789" name="Google Shape;1659;p201"/>
            <p:cNvGrpSpPr/>
            <p:nvPr/>
          </p:nvGrpSpPr>
          <p:grpSpPr>
            <a:xfrm>
              <a:off x="168627" y="0"/>
              <a:ext cx="1264296" cy="444601"/>
              <a:chOff x="0" y="0"/>
              <a:chExt cx="1264296" cy="444599"/>
            </a:xfrm>
          </p:grpSpPr>
          <p:sp>
            <p:nvSpPr>
              <p:cNvPr id="784" name="Google Shape;1660;p201"/>
              <p:cNvSpPr/>
              <p:nvPr/>
            </p:nvSpPr>
            <p:spPr>
              <a:xfrm flipH="1">
                <a:off x="402611" y="0"/>
                <a:ext cx="1" cy="444601"/>
              </a:xfrm>
              <a:prstGeom prst="line">
                <a:avLst/>
              </a:prstGeom>
              <a:noFill/>
              <a:ln w="9525" cap="flat">
                <a:solidFill>
                  <a:srgbClr val="7D96AC"/>
                </a:solidFill>
                <a:prstDash val="solid"/>
                <a:round/>
              </a:ln>
              <a:effectLst>
                <a:outerShdw blurRad="63500" dist="19050" dir="5400000" rotWithShape="0">
                  <a:srgbClr val="7D96AC">
                    <a:alpha val="50000"/>
                  </a:srgbClr>
                </a:outerShdw>
              </a:effectLst>
            </p:spPr>
            <p:txBody>
              <a:bodyPr wrap="square" lIns="45719" tIns="45719" rIns="45719" bIns="45719" numCol="1" anchor="t">
                <a:noAutofit/>
              </a:bodyPr>
              <a:lstStyle/>
              <a:p>
                <a:endParaRPr/>
              </a:p>
            </p:txBody>
          </p:sp>
          <p:sp>
            <p:nvSpPr>
              <p:cNvPr id="785" name="Google Shape;1661;p201"/>
              <p:cNvSpPr/>
              <p:nvPr/>
            </p:nvSpPr>
            <p:spPr>
              <a:xfrm>
                <a:off x="861684" y="0"/>
                <a:ext cx="1" cy="444601"/>
              </a:xfrm>
              <a:prstGeom prst="line">
                <a:avLst/>
              </a:prstGeom>
              <a:noFill/>
              <a:ln w="9525" cap="flat">
                <a:solidFill>
                  <a:srgbClr val="7D96AC"/>
                </a:solidFill>
                <a:prstDash val="solid"/>
                <a:round/>
              </a:ln>
              <a:effectLst>
                <a:outerShdw blurRad="63500" dist="19050" dir="5400000" rotWithShape="0">
                  <a:srgbClr val="7D96AC">
                    <a:alpha val="50000"/>
                  </a:srgbClr>
                </a:outerShdw>
              </a:effectLst>
            </p:spPr>
            <p:txBody>
              <a:bodyPr wrap="square" lIns="45719" tIns="45719" rIns="45719" bIns="45719" numCol="1" anchor="t">
                <a:noAutofit/>
              </a:bodyPr>
              <a:lstStyle/>
              <a:p>
                <a:endParaRPr/>
              </a:p>
            </p:txBody>
          </p:sp>
          <p:pic>
            <p:nvPicPr>
              <p:cNvPr id="786" name="Google Shape;1662;p201" descr="Google Shape;1662;p201"/>
              <p:cNvPicPr>
                <a:picLocks noChangeAspect="1"/>
              </p:cNvPicPr>
              <p:nvPr/>
            </p:nvPicPr>
            <p:blipFill>
              <a:blip r:embed="rId8"/>
              <a:stretch>
                <a:fillRect/>
              </a:stretch>
            </p:blipFill>
            <p:spPr>
              <a:xfrm>
                <a:off x="0" y="49224"/>
                <a:ext cx="346151" cy="346151"/>
              </a:xfrm>
              <a:prstGeom prst="rect">
                <a:avLst/>
              </a:prstGeom>
              <a:ln w="12700" cap="flat">
                <a:noFill/>
                <a:miter lim="400000"/>
              </a:ln>
              <a:effectLst/>
            </p:spPr>
          </p:pic>
          <p:pic>
            <p:nvPicPr>
              <p:cNvPr id="787" name="Google Shape;1663;p201" descr="Google Shape;1663;p201"/>
              <p:cNvPicPr>
                <a:picLocks noChangeAspect="1"/>
              </p:cNvPicPr>
              <p:nvPr/>
            </p:nvPicPr>
            <p:blipFill>
              <a:blip r:embed="rId9"/>
              <a:stretch>
                <a:fillRect/>
              </a:stretch>
            </p:blipFill>
            <p:spPr>
              <a:xfrm>
                <a:off x="459073" y="49224"/>
                <a:ext cx="346151" cy="346151"/>
              </a:xfrm>
              <a:prstGeom prst="rect">
                <a:avLst/>
              </a:prstGeom>
              <a:ln w="12700" cap="flat">
                <a:noFill/>
                <a:miter lim="400000"/>
              </a:ln>
              <a:effectLst/>
            </p:spPr>
          </p:pic>
          <p:pic>
            <p:nvPicPr>
              <p:cNvPr id="788" name="Google Shape;1664;p201" descr="Google Shape;1664;p201"/>
              <p:cNvPicPr>
                <a:picLocks noChangeAspect="1"/>
              </p:cNvPicPr>
              <p:nvPr/>
            </p:nvPicPr>
            <p:blipFill>
              <a:blip r:embed="rId10"/>
              <a:stretch>
                <a:fillRect/>
              </a:stretch>
            </p:blipFill>
            <p:spPr>
              <a:xfrm>
                <a:off x="918146" y="49224"/>
                <a:ext cx="346151" cy="346151"/>
              </a:xfrm>
              <a:prstGeom prst="rect">
                <a:avLst/>
              </a:prstGeom>
              <a:ln w="12700" cap="flat">
                <a:noFill/>
                <a:miter lim="400000"/>
              </a:ln>
              <a:effectLst/>
            </p:spPr>
          </p:pic>
        </p:grpSp>
      </p:grpSp>
      <p:grpSp>
        <p:nvGrpSpPr>
          <p:cNvPr id="793" name="Google Shape;1665;p201"/>
          <p:cNvGrpSpPr/>
          <p:nvPr/>
        </p:nvGrpSpPr>
        <p:grpSpPr>
          <a:xfrm>
            <a:off x="5731448" y="3301224"/>
            <a:ext cx="1126351" cy="820577"/>
            <a:chOff x="0" y="0"/>
            <a:chExt cx="1126350" cy="820576"/>
          </a:xfrm>
        </p:grpSpPr>
        <p:sp>
          <p:nvSpPr>
            <p:cNvPr id="791" name="Google Shape;1666;p201"/>
            <p:cNvSpPr txBox="1"/>
            <p:nvPr/>
          </p:nvSpPr>
          <p:spPr>
            <a:xfrm>
              <a:off x="0" y="472626"/>
              <a:ext cx="1126351" cy="347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5" tIns="34275" rIns="34275" bIns="34275" numCol="1" anchor="ctr">
              <a:spAutoFit/>
            </a:bodyPr>
            <a:lstStyle>
              <a:lvl1pPr algn="ctr">
                <a:defRPr sz="900">
                  <a:solidFill>
                    <a:srgbClr val="FFFFFF"/>
                  </a:solidFill>
                  <a:latin typeface="Roboto"/>
                  <a:ea typeface="Roboto"/>
                  <a:cs typeface="Roboto"/>
                  <a:sym typeface="Roboto"/>
                </a:defRPr>
              </a:lvl1pPr>
            </a:lstStyle>
            <a:p>
              <a:r>
                <a:t>Build a webapp for personnel.</a:t>
              </a:r>
            </a:p>
          </p:txBody>
        </p:sp>
        <p:pic>
          <p:nvPicPr>
            <p:cNvPr id="792" name="Google Shape;1667;p201" descr="Google Shape;1667;p201"/>
            <p:cNvPicPr>
              <a:picLocks noChangeAspect="1"/>
            </p:cNvPicPr>
            <p:nvPr/>
          </p:nvPicPr>
          <p:blipFill>
            <a:blip r:embed="rId11"/>
            <a:stretch>
              <a:fillRect/>
            </a:stretch>
          </p:blipFill>
          <p:spPr>
            <a:xfrm>
              <a:off x="390100" y="0"/>
              <a:ext cx="346152" cy="346152"/>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779"/>
                                        </p:tgtEl>
                                        <p:attrNameLst>
                                          <p:attrName>style.visibility</p:attrName>
                                        </p:attrNameLst>
                                      </p:cBhvr>
                                      <p:to>
                                        <p:strVal val="visible"/>
                                      </p:to>
                                    </p:set>
                                    <p:animEffect transition="in" filter="fade">
                                      <p:cBhvr>
                                        <p:cTn id="7" dur="1000"/>
                                        <p:tgtEl>
                                          <p:spTgt spid="7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790"/>
                                        </p:tgtEl>
                                        <p:attrNameLst>
                                          <p:attrName>style.visibility</p:attrName>
                                        </p:attrNameLst>
                                      </p:cBhvr>
                                      <p:to>
                                        <p:strVal val="visible"/>
                                      </p:to>
                                    </p:set>
                                    <p:animEffect transition="in" filter="fade">
                                      <p:cBhvr>
                                        <p:cTn id="12" dur="1000"/>
                                        <p:tgtEl>
                                          <p:spTgt spid="7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3" nodeType="clickEffect">
                                  <p:stCondLst>
                                    <p:cond delay="0"/>
                                  </p:stCondLst>
                                  <p:iterate>
                                    <p:tmAbs val="0"/>
                                  </p:iterate>
                                  <p:childTnLst>
                                    <p:set>
                                      <p:cBhvr>
                                        <p:cTn id="16" fill="hold"/>
                                        <p:tgtEl>
                                          <p:spTgt spid="768"/>
                                        </p:tgtEl>
                                        <p:attrNameLst>
                                          <p:attrName>style.visibility</p:attrName>
                                        </p:attrNameLst>
                                      </p:cBhvr>
                                      <p:to>
                                        <p:strVal val="visible"/>
                                      </p:to>
                                    </p:set>
                                    <p:animEffect transition="in" filter="fade">
                                      <p:cBhvr>
                                        <p:cTn id="17" dur="1000"/>
                                        <p:tgtEl>
                                          <p:spTgt spid="7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grpId="4" nodeType="clickEffect">
                                  <p:stCondLst>
                                    <p:cond delay="0"/>
                                  </p:stCondLst>
                                  <p:iterate>
                                    <p:tmAbs val="0"/>
                                  </p:iterate>
                                  <p:childTnLst>
                                    <p:set>
                                      <p:cBhvr>
                                        <p:cTn id="21" fill="hold"/>
                                        <p:tgtEl>
                                          <p:spTgt spid="793"/>
                                        </p:tgtEl>
                                        <p:attrNameLst>
                                          <p:attrName>style.visibility</p:attrName>
                                        </p:attrNameLst>
                                      </p:cBhvr>
                                      <p:to>
                                        <p:strVal val="visible"/>
                                      </p:to>
                                    </p:set>
                                    <p:animEffect transition="in" filter="fade">
                                      <p:cBhvr>
                                        <p:cTn id="22" dur="1000"/>
                                        <p:tgtEl>
                                          <p:spTgt spid="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 grpId="3" animBg="1" advAuto="0"/>
      <p:bldP spid="779" grpId="1" animBg="1" advAuto="0"/>
      <p:bldP spid="790" grpId="2" animBg="1" advAuto="0"/>
      <p:bldP spid="793" grpId="4"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Google Shape;1688;p202"/>
          <p:cNvSpPr txBox="1">
            <a:spLocks noGrp="1"/>
          </p:cNvSpPr>
          <p:nvPr>
            <p:ph type="title"/>
          </p:nvPr>
        </p:nvSpPr>
        <p:spPr>
          <a:xfrm>
            <a:off x="88899" y="137149"/>
            <a:ext cx="8582402" cy="594002"/>
          </a:xfrm>
          <a:prstGeom prst="rect">
            <a:avLst/>
          </a:prstGeom>
        </p:spPr>
        <p:txBody>
          <a:bodyPr/>
          <a:lstStyle>
            <a:lvl1pPr defTabSz="886968">
              <a:defRPr sz="2037"/>
            </a:lvl1pPr>
          </a:lstStyle>
          <a:p>
            <a:r>
              <a:t>Machine Learning Reviews Qualifications as a Range of Possibilities.</a:t>
            </a:r>
          </a:p>
        </p:txBody>
      </p:sp>
      <p:sp>
        <p:nvSpPr>
          <p:cNvPr id="796" name="Google Shape;1135;p139"/>
          <p:cNvSpPr/>
          <p:nvPr/>
        </p:nvSpPr>
        <p:spPr>
          <a:xfrm>
            <a:off x="4552949" y="1278062"/>
            <a:ext cx="4246802" cy="1"/>
          </a:xfrm>
          <a:prstGeom prst="line">
            <a:avLst/>
          </a:prstGeom>
          <a:ln>
            <a:solidFill>
              <a:srgbClr val="B4A7D6"/>
            </a:solidFill>
          </a:ln>
        </p:spPr>
        <p:txBody>
          <a:bodyPr lIns="45719" rIns="45719"/>
          <a:lstStyle/>
          <a:p>
            <a:endParaRPr/>
          </a:p>
        </p:txBody>
      </p:sp>
      <p:grpSp>
        <p:nvGrpSpPr>
          <p:cNvPr id="799" name="Google Shape;1136;p139"/>
          <p:cNvGrpSpPr/>
          <p:nvPr/>
        </p:nvGrpSpPr>
        <p:grpSpPr>
          <a:xfrm>
            <a:off x="8079450" y="1190268"/>
            <a:ext cx="603001" cy="175590"/>
            <a:chOff x="0" y="0"/>
            <a:chExt cx="603000" cy="175589"/>
          </a:xfrm>
        </p:grpSpPr>
        <p:sp>
          <p:nvSpPr>
            <p:cNvPr id="797" name="Rectangle"/>
            <p:cNvSpPr/>
            <p:nvPr/>
          </p:nvSpPr>
          <p:spPr>
            <a:xfrm>
              <a:off x="0" y="49844"/>
              <a:ext cx="603001" cy="75901"/>
            </a:xfrm>
            <a:prstGeom prst="rect">
              <a:avLst/>
            </a:prstGeom>
            <a:solidFill>
              <a:srgbClr val="0C1015"/>
            </a:solidFill>
            <a:ln w="12700" cap="flat">
              <a:noFill/>
              <a:miter lim="400000"/>
            </a:ln>
            <a:effectLst/>
          </p:spPr>
          <p:txBody>
            <a:bodyPr wrap="square" lIns="45719" tIns="45719" rIns="45719" bIns="45719" numCol="1" anchor="ctr">
              <a:noAutofit/>
            </a:bodyPr>
            <a:lstStyle/>
            <a:p>
              <a:pPr algn="ctr">
                <a:defRPr sz="600" b="1">
                  <a:solidFill>
                    <a:srgbClr val="B4A7D6"/>
                  </a:solidFill>
                  <a:latin typeface="Helvetica Neue"/>
                  <a:ea typeface="Helvetica Neue"/>
                  <a:cs typeface="Helvetica Neue"/>
                  <a:sym typeface="Helvetica Neue"/>
                </a:defRPr>
              </a:pPr>
              <a:endParaRPr/>
            </a:p>
          </p:txBody>
        </p:sp>
        <p:sp>
          <p:nvSpPr>
            <p:cNvPr id="798" name="Definitely Qualified"/>
            <p:cNvSpPr txBox="1"/>
            <p:nvPr/>
          </p:nvSpPr>
          <p:spPr>
            <a:xfrm>
              <a:off x="0" y="0"/>
              <a:ext cx="603001" cy="175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defRPr sz="600" b="1">
                  <a:solidFill>
                    <a:srgbClr val="B4A7D6"/>
                  </a:solidFill>
                  <a:latin typeface="Helvetica Neue"/>
                  <a:ea typeface="Helvetica Neue"/>
                  <a:cs typeface="Helvetica Neue"/>
                  <a:sym typeface="Helvetica Neue"/>
                </a:defRPr>
              </a:lvl1pPr>
            </a:lstStyle>
            <a:p>
              <a:r>
                <a:t>Definitely Qualified</a:t>
              </a:r>
            </a:p>
          </p:txBody>
        </p:sp>
      </p:grpSp>
      <p:sp>
        <p:nvSpPr>
          <p:cNvPr id="800" name="Google Shape;1137;p139"/>
          <p:cNvSpPr/>
          <p:nvPr/>
        </p:nvSpPr>
        <p:spPr>
          <a:xfrm>
            <a:off x="88900" y="1278062"/>
            <a:ext cx="4292701" cy="1"/>
          </a:xfrm>
          <a:prstGeom prst="line">
            <a:avLst/>
          </a:prstGeom>
          <a:ln>
            <a:solidFill>
              <a:srgbClr val="FF00FF"/>
            </a:solidFill>
          </a:ln>
        </p:spPr>
        <p:txBody>
          <a:bodyPr lIns="45719" rIns="45719"/>
          <a:lstStyle/>
          <a:p>
            <a:endParaRPr/>
          </a:p>
        </p:txBody>
      </p:sp>
      <p:grpSp>
        <p:nvGrpSpPr>
          <p:cNvPr id="803" name="Google Shape;1138;p139"/>
          <p:cNvGrpSpPr/>
          <p:nvPr/>
        </p:nvGrpSpPr>
        <p:grpSpPr>
          <a:xfrm>
            <a:off x="183249" y="1190268"/>
            <a:ext cx="688201" cy="175590"/>
            <a:chOff x="0" y="0"/>
            <a:chExt cx="688199" cy="175589"/>
          </a:xfrm>
        </p:grpSpPr>
        <p:sp>
          <p:nvSpPr>
            <p:cNvPr id="801" name="Rectangle"/>
            <p:cNvSpPr/>
            <p:nvPr/>
          </p:nvSpPr>
          <p:spPr>
            <a:xfrm>
              <a:off x="0" y="49844"/>
              <a:ext cx="688200" cy="75901"/>
            </a:xfrm>
            <a:prstGeom prst="rect">
              <a:avLst/>
            </a:prstGeom>
            <a:solidFill>
              <a:srgbClr val="0C1015"/>
            </a:solidFill>
            <a:ln w="12700" cap="flat">
              <a:noFill/>
              <a:miter lim="400000"/>
            </a:ln>
            <a:effectLst/>
          </p:spPr>
          <p:txBody>
            <a:bodyPr wrap="square" lIns="45719" tIns="45719" rIns="45719" bIns="45719" numCol="1" anchor="ctr">
              <a:noAutofit/>
            </a:bodyPr>
            <a:lstStyle/>
            <a:p>
              <a:pPr algn="ctr">
                <a:defRPr sz="600" b="1">
                  <a:solidFill>
                    <a:srgbClr val="FF00FF"/>
                  </a:solidFill>
                  <a:latin typeface="Helvetica Neue"/>
                  <a:ea typeface="Helvetica Neue"/>
                  <a:cs typeface="Helvetica Neue"/>
                  <a:sym typeface="Helvetica Neue"/>
                </a:defRPr>
              </a:pPr>
              <a:endParaRPr/>
            </a:p>
          </p:txBody>
        </p:sp>
        <p:sp>
          <p:nvSpPr>
            <p:cNvPr id="802" name="Definitely Not Qualified"/>
            <p:cNvSpPr txBox="1"/>
            <p:nvPr/>
          </p:nvSpPr>
          <p:spPr>
            <a:xfrm>
              <a:off x="0" y="0"/>
              <a:ext cx="688200" cy="175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defRPr sz="600" b="1">
                  <a:solidFill>
                    <a:srgbClr val="FF00FF"/>
                  </a:solidFill>
                  <a:latin typeface="Helvetica Neue"/>
                  <a:ea typeface="Helvetica Neue"/>
                  <a:cs typeface="Helvetica Neue"/>
                  <a:sym typeface="Helvetica Neue"/>
                </a:defRPr>
              </a:lvl1pPr>
            </a:lstStyle>
            <a:p>
              <a:r>
                <a:t>Definitely Not Qualified</a:t>
              </a:r>
            </a:p>
          </p:txBody>
        </p:sp>
      </p:grpSp>
      <p:sp>
        <p:nvSpPr>
          <p:cNvPr id="804" name="Google Shape;1139;p139"/>
          <p:cNvSpPr txBox="1"/>
          <p:nvPr/>
        </p:nvSpPr>
        <p:spPr>
          <a:xfrm>
            <a:off x="8471324" y="1613168"/>
            <a:ext cx="562201" cy="17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600" b="1">
                <a:solidFill>
                  <a:srgbClr val="FFFFFF"/>
                </a:solidFill>
                <a:latin typeface="Helvetica Neue"/>
                <a:ea typeface="Helvetica Neue"/>
                <a:cs typeface="Helvetica Neue"/>
                <a:sym typeface="Helvetica Neue"/>
              </a:defRPr>
            </a:lvl1pPr>
          </a:lstStyle>
          <a:p>
            <a:r>
              <a:t>1.0</a:t>
            </a:r>
          </a:p>
        </p:txBody>
      </p:sp>
      <p:sp>
        <p:nvSpPr>
          <p:cNvPr id="805" name="Google Shape;1140;p139"/>
          <p:cNvSpPr/>
          <p:nvPr/>
        </p:nvSpPr>
        <p:spPr>
          <a:xfrm>
            <a:off x="88891" y="1476561"/>
            <a:ext cx="137101" cy="137101"/>
          </a:xfrm>
          <a:prstGeom prst="ellipse">
            <a:avLst/>
          </a:prstGeom>
          <a:solidFill>
            <a:srgbClr val="0A0A0C"/>
          </a:solidFill>
          <a:ln w="19050">
            <a:solidFill>
              <a:srgbClr val="FF00FF"/>
            </a:solidFill>
          </a:ln>
        </p:spPr>
        <p:txBody>
          <a:bodyPr lIns="45719" rIns="45719" anchor="ctr"/>
          <a:lstStyle/>
          <a:p>
            <a:endParaRPr/>
          </a:p>
        </p:txBody>
      </p:sp>
      <p:sp>
        <p:nvSpPr>
          <p:cNvPr id="806" name="Google Shape;1141;p139"/>
          <p:cNvSpPr/>
          <p:nvPr/>
        </p:nvSpPr>
        <p:spPr>
          <a:xfrm>
            <a:off x="8683880" y="1476561"/>
            <a:ext cx="137101" cy="137101"/>
          </a:xfrm>
          <a:prstGeom prst="ellipse">
            <a:avLst/>
          </a:prstGeom>
          <a:solidFill>
            <a:srgbClr val="0A0A0C"/>
          </a:solidFill>
          <a:ln w="19050">
            <a:solidFill>
              <a:srgbClr val="B4A7D6"/>
            </a:solidFill>
          </a:ln>
        </p:spPr>
        <p:txBody>
          <a:bodyPr lIns="45719" rIns="45719" anchor="ctr"/>
          <a:lstStyle/>
          <a:p>
            <a:endParaRPr/>
          </a:p>
        </p:txBody>
      </p:sp>
      <p:sp>
        <p:nvSpPr>
          <p:cNvPr id="807" name="Google Shape;1142;p139"/>
          <p:cNvSpPr txBox="1"/>
          <p:nvPr/>
        </p:nvSpPr>
        <p:spPr>
          <a:xfrm>
            <a:off x="-98452" y="1613168"/>
            <a:ext cx="511802" cy="17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600" b="1">
                <a:solidFill>
                  <a:srgbClr val="FFFFFF"/>
                </a:solidFill>
                <a:latin typeface="Helvetica Neue"/>
                <a:ea typeface="Helvetica Neue"/>
                <a:cs typeface="Helvetica Neue"/>
                <a:sym typeface="Helvetica Neue"/>
              </a:defRPr>
            </a:lvl1pPr>
          </a:lstStyle>
          <a:p>
            <a:r>
              <a:t>0.00</a:t>
            </a:r>
          </a:p>
        </p:txBody>
      </p:sp>
      <p:grpSp>
        <p:nvGrpSpPr>
          <p:cNvPr id="812" name="Google Shape;1143;p139"/>
          <p:cNvGrpSpPr/>
          <p:nvPr/>
        </p:nvGrpSpPr>
        <p:grpSpPr>
          <a:xfrm>
            <a:off x="231425" y="1535348"/>
            <a:ext cx="8445649" cy="19502"/>
            <a:chOff x="0" y="0"/>
            <a:chExt cx="8445649" cy="19500"/>
          </a:xfrm>
        </p:grpSpPr>
        <p:sp>
          <p:nvSpPr>
            <p:cNvPr id="808" name="Google Shape;1144;p139"/>
            <p:cNvSpPr/>
            <p:nvPr/>
          </p:nvSpPr>
          <p:spPr>
            <a:xfrm rot="16200000">
              <a:off x="854999" y="-854400"/>
              <a:ext cx="18301" cy="1728300"/>
            </a:xfrm>
            <a:prstGeom prst="rect">
              <a:avLst/>
            </a:prstGeom>
            <a:gradFill flip="none" rotWithShape="1">
              <a:gsLst>
                <a:gs pos="0">
                  <a:srgbClr val="FF00FF"/>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809" name="Google Shape;1145;p139"/>
            <p:cNvSpPr/>
            <p:nvPr/>
          </p:nvSpPr>
          <p:spPr>
            <a:xfrm rot="5400000">
              <a:off x="2853649" y="-1165200"/>
              <a:ext cx="19501" cy="2349900"/>
            </a:xfrm>
            <a:prstGeom prst="rect">
              <a:avLst/>
            </a:prstGeom>
            <a:gradFill flip="none" rotWithShape="1">
              <a:gsLst>
                <a:gs pos="0">
                  <a:srgbClr val="39B54A"/>
                </a:gs>
                <a:gs pos="100000">
                  <a:srgbClr val="FF5600"/>
                </a:gs>
              </a:gsLst>
              <a:lin ang="5400012" scaled="0"/>
            </a:gradFill>
            <a:ln w="12700" cap="flat">
              <a:noFill/>
              <a:miter lim="400000"/>
            </a:ln>
            <a:effectLst/>
          </p:spPr>
          <p:txBody>
            <a:bodyPr wrap="square" lIns="45719" tIns="45719" rIns="45719" bIns="45719" numCol="1" anchor="ctr">
              <a:noAutofit/>
            </a:bodyPr>
            <a:lstStyle/>
            <a:p>
              <a:endParaRPr/>
            </a:p>
          </p:txBody>
        </p:sp>
        <p:sp>
          <p:nvSpPr>
            <p:cNvPr id="810" name="Google Shape;1146;p139"/>
            <p:cNvSpPr/>
            <p:nvPr/>
          </p:nvSpPr>
          <p:spPr>
            <a:xfrm rot="16200000">
              <a:off x="4947648" y="-909151"/>
              <a:ext cx="19201" cy="1837802"/>
            </a:xfrm>
            <a:prstGeom prst="rect">
              <a:avLst/>
            </a:prstGeom>
            <a:gradFill flip="none" rotWithShape="1">
              <a:gsLst>
                <a:gs pos="0">
                  <a:srgbClr val="39B54A"/>
                </a:gs>
                <a:gs pos="100000">
                  <a:srgbClr val="00A4E4"/>
                </a:gs>
              </a:gsLst>
              <a:lin ang="5400012" scaled="0"/>
            </a:gradFill>
            <a:ln w="12700" cap="flat">
              <a:noFill/>
              <a:miter lim="400000"/>
            </a:ln>
            <a:effectLst/>
          </p:spPr>
          <p:txBody>
            <a:bodyPr wrap="square" lIns="45719" tIns="45719" rIns="45719" bIns="45719" numCol="1" anchor="ctr">
              <a:noAutofit/>
            </a:bodyPr>
            <a:lstStyle/>
            <a:p>
              <a:endParaRPr/>
            </a:p>
          </p:txBody>
        </p:sp>
        <p:sp>
          <p:nvSpPr>
            <p:cNvPr id="811" name="Google Shape;1147;p139"/>
            <p:cNvSpPr/>
            <p:nvPr/>
          </p:nvSpPr>
          <p:spPr>
            <a:xfrm rot="16200000">
              <a:off x="7151298" y="-1275000"/>
              <a:ext cx="19201" cy="2569500"/>
            </a:xfrm>
            <a:prstGeom prst="rect">
              <a:avLst/>
            </a:prstGeom>
            <a:gradFill flip="none" rotWithShape="1">
              <a:gsLst>
                <a:gs pos="0">
                  <a:srgbClr val="00A4E4"/>
                </a:gs>
                <a:gs pos="100000">
                  <a:srgbClr val="B4A7D6"/>
                </a:gs>
              </a:gsLst>
              <a:lin ang="5400012" scaled="0"/>
            </a:gradFill>
            <a:ln w="12700" cap="flat">
              <a:noFill/>
              <a:miter lim="400000"/>
            </a:ln>
            <a:effectLst/>
          </p:spPr>
          <p:txBody>
            <a:bodyPr wrap="square" lIns="45719" tIns="45719" rIns="45719" bIns="45719" numCol="1" anchor="ctr">
              <a:noAutofit/>
            </a:bodyPr>
            <a:lstStyle/>
            <a:p>
              <a:endParaRPr/>
            </a:p>
          </p:txBody>
        </p:sp>
      </p:grpSp>
      <p:sp>
        <p:nvSpPr>
          <p:cNvPr id="813" name="Google Shape;1149;p139"/>
          <p:cNvSpPr/>
          <p:nvPr/>
        </p:nvSpPr>
        <p:spPr>
          <a:xfrm>
            <a:off x="4467538" y="1266861"/>
            <a:ext cx="1" cy="556501"/>
          </a:xfrm>
          <a:prstGeom prst="line">
            <a:avLst/>
          </a:prstGeom>
          <a:ln>
            <a:solidFill>
              <a:srgbClr val="39B54A"/>
            </a:solidFill>
            <a:prstDash val="lgDash"/>
          </a:ln>
        </p:spPr>
        <p:txBody>
          <a:bodyPr lIns="45719" rIns="45719"/>
          <a:lstStyle/>
          <a:p>
            <a:endParaRPr/>
          </a:p>
        </p:txBody>
      </p:sp>
      <p:grpSp>
        <p:nvGrpSpPr>
          <p:cNvPr id="816" name="Google Shape;1150;p139"/>
          <p:cNvGrpSpPr/>
          <p:nvPr/>
        </p:nvGrpSpPr>
        <p:grpSpPr>
          <a:xfrm>
            <a:off x="24" y="4446124"/>
            <a:ext cx="9144001" cy="347951"/>
            <a:chOff x="0" y="0"/>
            <a:chExt cx="9144000" cy="347949"/>
          </a:xfrm>
        </p:grpSpPr>
        <p:sp>
          <p:nvSpPr>
            <p:cNvPr id="814" name="Rectangle"/>
            <p:cNvSpPr/>
            <p:nvPr/>
          </p:nvSpPr>
          <p:spPr>
            <a:xfrm>
              <a:off x="0" y="5824"/>
              <a:ext cx="9144000" cy="336302"/>
            </a:xfrm>
            <a:prstGeom prst="rect">
              <a:avLst/>
            </a:prstGeom>
            <a:gradFill flip="none" rotWithShape="1">
              <a:gsLst>
                <a:gs pos="0">
                  <a:srgbClr val="1A2846">
                    <a:alpha val="70196"/>
                  </a:srgbClr>
                </a:gs>
                <a:gs pos="100000">
                  <a:srgbClr val="1A2846">
                    <a:alpha val="15294"/>
                  </a:srgbClr>
                </a:gs>
              </a:gsLst>
              <a:lin ang="5400700" scaled="0"/>
            </a:gradFill>
            <a:ln w="12700" cap="flat">
              <a:noFill/>
              <a:miter lim="400000"/>
            </a:ln>
            <a:effectLst/>
          </p:spPr>
          <p:txBody>
            <a:bodyPr wrap="square" lIns="45719" tIns="45719" rIns="45719" bIns="45719" numCol="1" anchor="ctr">
              <a:noAutofit/>
            </a:bodyPr>
            <a:lstStyle/>
            <a:p>
              <a:pPr algn="ctr">
                <a:defRPr sz="1100">
                  <a:solidFill>
                    <a:srgbClr val="FFFFFF"/>
                  </a:solidFill>
                  <a:latin typeface="Titillium Web"/>
                  <a:ea typeface="Titillium Web"/>
                  <a:cs typeface="Titillium Web"/>
                  <a:sym typeface="Titillium Web"/>
                </a:defRPr>
              </a:pPr>
              <a:endParaRPr/>
            </a:p>
          </p:txBody>
        </p:sp>
        <p:sp>
          <p:nvSpPr>
            <p:cNvPr id="815" name="Where do you place the “cutoff [green dot]?”"/>
            <p:cNvSpPr txBox="1"/>
            <p:nvPr/>
          </p:nvSpPr>
          <p:spPr>
            <a:xfrm>
              <a:off x="0" y="0"/>
              <a:ext cx="9144000" cy="3479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ctr">
              <a:spAutoFit/>
            </a:bodyPr>
            <a:lstStyle>
              <a:lvl1pPr algn="ctr">
                <a:defRPr sz="1100">
                  <a:solidFill>
                    <a:srgbClr val="FFFFFF"/>
                  </a:solidFill>
                  <a:latin typeface="Titillium Web"/>
                  <a:ea typeface="Titillium Web"/>
                  <a:cs typeface="Titillium Web"/>
                  <a:sym typeface="Titillium Web"/>
                </a:defRPr>
              </a:lvl1pPr>
            </a:lstStyle>
            <a:p>
              <a:r>
                <a:t>Where do you place the “cutoff [green dot]?”</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796"/>
                                        </p:tgtEl>
                                        <p:attrNameLst>
                                          <p:attrName>style.visibility</p:attrName>
                                        </p:attrNameLst>
                                      </p:cBhvr>
                                      <p:to>
                                        <p:strVal val="visible"/>
                                      </p:to>
                                    </p:set>
                                    <p:animEffect transition="in" filter="fade">
                                      <p:cBhvr>
                                        <p:cTn id="7" dur="1000"/>
                                        <p:tgtEl>
                                          <p:spTgt spid="796"/>
                                        </p:tgtEl>
                                      </p:cBhvr>
                                    </p:animEffect>
                                  </p:childTnLst>
                                </p:cTn>
                              </p:par>
                            </p:childTnLst>
                          </p:cTn>
                        </p:par>
                        <p:par>
                          <p:cTn id="8" fill="hold">
                            <p:stCondLst>
                              <p:cond delay="1000"/>
                            </p:stCondLst>
                            <p:childTnLst>
                              <p:par>
                                <p:cTn id="9" presetID="10" presetClass="entr" fill="hold" grpId="2" nodeType="afterEffect">
                                  <p:stCondLst>
                                    <p:cond delay="0"/>
                                  </p:stCondLst>
                                  <p:iterate>
                                    <p:tmAbs val="0"/>
                                  </p:iterate>
                                  <p:childTnLst>
                                    <p:set>
                                      <p:cBhvr>
                                        <p:cTn id="10" fill="hold"/>
                                        <p:tgtEl>
                                          <p:spTgt spid="799"/>
                                        </p:tgtEl>
                                        <p:attrNameLst>
                                          <p:attrName>style.visibility</p:attrName>
                                        </p:attrNameLst>
                                      </p:cBhvr>
                                      <p:to>
                                        <p:strVal val="visible"/>
                                      </p:to>
                                    </p:set>
                                    <p:animEffect transition="in" filter="fade">
                                      <p:cBhvr>
                                        <p:cTn id="11" dur="1000"/>
                                        <p:tgtEl>
                                          <p:spTgt spid="799"/>
                                        </p:tgtEl>
                                      </p:cBhvr>
                                    </p:animEffect>
                                  </p:childTnLst>
                                </p:cTn>
                              </p:par>
                            </p:childTnLst>
                          </p:cTn>
                        </p:par>
                        <p:par>
                          <p:cTn id="12" fill="hold">
                            <p:stCondLst>
                              <p:cond delay="2000"/>
                            </p:stCondLst>
                            <p:childTnLst>
                              <p:par>
                                <p:cTn id="13" presetID="10" presetClass="entr" fill="hold" grpId="3" nodeType="afterEffect">
                                  <p:stCondLst>
                                    <p:cond delay="0"/>
                                  </p:stCondLst>
                                  <p:iterate>
                                    <p:tmAbs val="0"/>
                                  </p:iterate>
                                  <p:childTnLst>
                                    <p:set>
                                      <p:cBhvr>
                                        <p:cTn id="14" fill="hold"/>
                                        <p:tgtEl>
                                          <p:spTgt spid="800"/>
                                        </p:tgtEl>
                                        <p:attrNameLst>
                                          <p:attrName>style.visibility</p:attrName>
                                        </p:attrNameLst>
                                      </p:cBhvr>
                                      <p:to>
                                        <p:strVal val="visible"/>
                                      </p:to>
                                    </p:set>
                                    <p:animEffect transition="in" filter="fade">
                                      <p:cBhvr>
                                        <p:cTn id="15" dur="1000"/>
                                        <p:tgtEl>
                                          <p:spTgt spid="800"/>
                                        </p:tgtEl>
                                      </p:cBhvr>
                                    </p:animEffect>
                                  </p:childTnLst>
                                </p:cTn>
                              </p:par>
                            </p:childTnLst>
                          </p:cTn>
                        </p:par>
                        <p:par>
                          <p:cTn id="16" fill="hold">
                            <p:stCondLst>
                              <p:cond delay="3000"/>
                            </p:stCondLst>
                            <p:childTnLst>
                              <p:par>
                                <p:cTn id="17" presetID="10" presetClass="entr" fill="hold" grpId="4" nodeType="afterEffect">
                                  <p:stCondLst>
                                    <p:cond delay="0"/>
                                  </p:stCondLst>
                                  <p:iterate>
                                    <p:tmAbs val="0"/>
                                  </p:iterate>
                                  <p:childTnLst>
                                    <p:set>
                                      <p:cBhvr>
                                        <p:cTn id="18" fill="hold"/>
                                        <p:tgtEl>
                                          <p:spTgt spid="803"/>
                                        </p:tgtEl>
                                        <p:attrNameLst>
                                          <p:attrName>style.visibility</p:attrName>
                                        </p:attrNameLst>
                                      </p:cBhvr>
                                      <p:to>
                                        <p:strVal val="visible"/>
                                      </p:to>
                                    </p:set>
                                    <p:animEffect transition="in" filter="fade">
                                      <p:cBhvr>
                                        <p:cTn id="19" dur="1000"/>
                                        <p:tgtEl>
                                          <p:spTgt spid="803"/>
                                        </p:tgtEl>
                                      </p:cBhvr>
                                    </p:animEffect>
                                  </p:childTnLst>
                                </p:cTn>
                              </p:par>
                            </p:childTnLst>
                          </p:cTn>
                        </p:par>
                        <p:par>
                          <p:cTn id="20" fill="hold">
                            <p:stCondLst>
                              <p:cond delay="4000"/>
                            </p:stCondLst>
                            <p:childTnLst>
                              <p:par>
                                <p:cTn id="21" presetID="10" presetClass="entr" fill="hold" grpId="5" nodeType="afterEffect">
                                  <p:stCondLst>
                                    <p:cond delay="0"/>
                                  </p:stCondLst>
                                  <p:iterate>
                                    <p:tmAbs val="0"/>
                                  </p:iterate>
                                  <p:childTnLst>
                                    <p:set>
                                      <p:cBhvr>
                                        <p:cTn id="22" fill="hold"/>
                                        <p:tgtEl>
                                          <p:spTgt spid="813"/>
                                        </p:tgtEl>
                                        <p:attrNameLst>
                                          <p:attrName>style.visibility</p:attrName>
                                        </p:attrNameLst>
                                      </p:cBhvr>
                                      <p:to>
                                        <p:strVal val="visible"/>
                                      </p:to>
                                    </p:set>
                                    <p:animEffect transition="in" filter="fade">
                                      <p:cBhvr>
                                        <p:cTn id="23" dur="1000"/>
                                        <p:tgtEl>
                                          <p:spTgt spid="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6" grpId="1" animBg="1" advAuto="0"/>
      <p:bldP spid="799" grpId="2" animBg="1" advAuto="0"/>
      <p:bldP spid="800" grpId="3" animBg="1" advAuto="0"/>
      <p:bldP spid="803" grpId="4" animBg="1" advAuto="0"/>
      <p:bldP spid="813" grpId="5" animBg="1" advAuto="0"/>
    </p:bldLst>
  </p:timing>
</p:sld>
</file>

<file path=ppt/theme/theme1.xml><?xml version="1.0" encoding="utf-8"?>
<a:theme xmlns:a="http://schemas.openxmlformats.org/drawingml/2006/main" name="DataRobot – Presentation Master Dark">
  <a:themeElements>
    <a:clrScheme name="DataRobot – Presentation Master Dark">
      <a:dk1>
        <a:srgbClr val="000000"/>
      </a:dk1>
      <a:lt1>
        <a:srgbClr val="0A0A0C"/>
      </a:lt1>
      <a:dk2>
        <a:srgbClr val="A7A7A7"/>
      </a:dk2>
      <a:lt2>
        <a:srgbClr val="535353"/>
      </a:lt2>
      <a:accent1>
        <a:srgbClr val="0099FF"/>
      </a:accent1>
      <a:accent2>
        <a:srgbClr val="FF2E3C"/>
      </a:accent2>
      <a:accent3>
        <a:srgbClr val="762CA0"/>
      </a:accent3>
      <a:accent4>
        <a:srgbClr val="FFC000"/>
      </a:accent4>
      <a:accent5>
        <a:srgbClr val="92CA18"/>
      </a:accent5>
      <a:accent6>
        <a:srgbClr val="27AFF4"/>
      </a:accent6>
      <a:hlink>
        <a:srgbClr val="0000FF"/>
      </a:hlink>
      <a:folHlink>
        <a:srgbClr val="FF00FF"/>
      </a:folHlink>
    </a:clrScheme>
    <a:fontScheme name="DataRobot – Presentation Master Dark">
      <a:majorFont>
        <a:latin typeface="Arial"/>
        <a:ea typeface="Arial"/>
        <a:cs typeface="Arial"/>
      </a:majorFont>
      <a:minorFont>
        <a:latin typeface="Helvetica"/>
        <a:ea typeface="Helvetica"/>
        <a:cs typeface="Helvetica"/>
      </a:minorFont>
    </a:fontScheme>
    <a:fmtScheme name="DataRobot – Presentation Master 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ataRobot – Presentation Master Dark">
  <a:themeElements>
    <a:clrScheme name="DataRobot – Presentation Master Dark">
      <a:dk1>
        <a:srgbClr val="000000"/>
      </a:dk1>
      <a:lt1>
        <a:srgbClr val="FFFFFF"/>
      </a:lt1>
      <a:dk2>
        <a:srgbClr val="A7A7A7"/>
      </a:dk2>
      <a:lt2>
        <a:srgbClr val="535353"/>
      </a:lt2>
      <a:accent1>
        <a:srgbClr val="0099FF"/>
      </a:accent1>
      <a:accent2>
        <a:srgbClr val="FF2E3C"/>
      </a:accent2>
      <a:accent3>
        <a:srgbClr val="762CA0"/>
      </a:accent3>
      <a:accent4>
        <a:srgbClr val="FFC000"/>
      </a:accent4>
      <a:accent5>
        <a:srgbClr val="92CA18"/>
      </a:accent5>
      <a:accent6>
        <a:srgbClr val="27AFF4"/>
      </a:accent6>
      <a:hlink>
        <a:srgbClr val="0000FF"/>
      </a:hlink>
      <a:folHlink>
        <a:srgbClr val="FF00FF"/>
      </a:folHlink>
    </a:clrScheme>
    <a:fontScheme name="DataRobot – Presentation Master Dark">
      <a:majorFont>
        <a:latin typeface="Arial"/>
        <a:ea typeface="Arial"/>
        <a:cs typeface="Arial"/>
      </a:majorFont>
      <a:minorFont>
        <a:latin typeface="Helvetica"/>
        <a:ea typeface="Helvetica"/>
        <a:cs typeface="Helvetica"/>
      </a:minorFont>
    </a:fontScheme>
    <a:fmtScheme name="DataRobot – Presentation Master 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2146</Words>
  <Application>Microsoft Macintosh PowerPoint</Application>
  <PresentationFormat>On-screen Show (16:9)</PresentationFormat>
  <Paragraphs>281</Paragraphs>
  <Slides>43</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Courier New</vt:lpstr>
      <vt:lpstr>Helvetica</vt:lpstr>
      <vt:lpstr>Helvetica Neue</vt:lpstr>
      <vt:lpstr>Impact</vt:lpstr>
      <vt:lpstr>Roboto</vt:lpstr>
      <vt:lpstr>Roboto Light</vt:lpstr>
      <vt:lpstr>Titillium Web</vt:lpstr>
      <vt:lpstr>Titillium Web ExtraLight</vt:lpstr>
      <vt:lpstr>DataRobot – Presentation Master Dark</vt:lpstr>
      <vt:lpstr>PowerPoint Presentation</vt:lpstr>
      <vt:lpstr>PowerPoint Presentation</vt:lpstr>
      <vt:lpstr>Delivering value with AI takes five steps.</vt:lpstr>
      <vt:lpstr>There are multiple stakeholders along this journey.</vt:lpstr>
      <vt:lpstr>Simple example of an AI Workflow.</vt:lpstr>
      <vt:lpstr>PowerPoint Presentation</vt:lpstr>
      <vt:lpstr>Fundamentally AI understanding is probabilistic.</vt:lpstr>
      <vt:lpstr>Let’s put a model into production.</vt:lpstr>
      <vt:lpstr>Machine Learning Reviews Qualifications as a Range of Possibilities.</vt:lpstr>
      <vt:lpstr>Machine Learning Reviews Qualifications as a Range of Possibilities.</vt:lpstr>
      <vt:lpstr>Machine Learning Reviews Qualifications as a Range of Possibilities.</vt:lpstr>
      <vt:lpstr>Machine Learning Reviews Qualifications as a Range of Possibilities.</vt:lpstr>
      <vt:lpstr>Machine Learning Reviews Qualifications as a Range of Possibilities.</vt:lpstr>
      <vt:lpstr>Similar individuals near the cutoff get different outcomes.</vt:lpstr>
      <vt:lpstr>The model has been running in the background, let’s review outcomes.</vt:lpstr>
      <vt:lpstr>Using the historical outcomes, where should we put the green line.  Let’s make sure we are fair by two groups.</vt:lpstr>
      <vt:lpstr>Sometimes success is more important.</vt:lpstr>
      <vt:lpstr>Sometimes success is more important.</vt:lpstr>
      <vt:lpstr>What about avoiding the poor outcome?</vt:lpstr>
      <vt:lpstr>What about avoiding the poor outcome?</vt:lpstr>
      <vt:lpstr>PowerPoint Presentation</vt:lpstr>
      <vt:lpstr>Technology Ethics has additional considerations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 the next 3-5 years, AI augmented decisions &amp; design will be common place.</vt:lpstr>
      <vt:lpstr>AI in Journalism [societal understanding of events] &amp; content creation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Edward Kwartler</cp:lastModifiedBy>
  <cp:revision>1</cp:revision>
  <dcterms:modified xsi:type="dcterms:W3CDTF">2023-08-12T18:16:49Z</dcterms:modified>
</cp:coreProperties>
</file>